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handoutMasterIdLst>
    <p:handoutMasterId r:id="rId13"/>
  </p:handoutMasterIdLst>
  <p:sldIdLst>
    <p:sldId id="395" r:id="rId5"/>
    <p:sldId id="397" r:id="rId6"/>
    <p:sldId id="401" r:id="rId7"/>
    <p:sldId id="404" r:id="rId8"/>
    <p:sldId id="402" r:id="rId9"/>
    <p:sldId id="403" r:id="rId10"/>
    <p:sldId id="40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3D621E"/>
    <a:srgbClr val="73878C"/>
    <a:srgbClr val="55676D"/>
    <a:srgbClr val="BAC3C7"/>
    <a:srgbClr val="58595B"/>
    <a:srgbClr val="C3AE81"/>
    <a:srgbClr val="EBE18A"/>
    <a:srgbClr val="DCC86A"/>
    <a:srgbClr val="3B3B3C"/>
    <a:srgbClr val="ADCC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DDCFA8-5AE4-400F-8564-020F216A4B9A}" v="6" dt="2020-07-30T19:32:32.216"/>
    <p1510:client id="{4F997B3F-7260-2D7A-7184-B2ACBA29152B}" v="8" dt="2020-08-13T22:27:47.048"/>
    <p1510:client id="{5ACEDEDB-5D36-41AB-AAFF-8885F93A3C85}" v="2" dt="2020-07-31T19:25:36.014"/>
    <p1510:client id="{70A801AD-892A-CEDC-3805-80622A4C7A41}" v="21" dt="2020-08-13T22:24:58.6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3" y="39"/>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rsberg, Kathleen" userId="S::kereed@landolakes.com::10688fc7-8d63-4eac-b635-2eb2af41e0e0" providerId="AD" clId="Web-{4F997B3F-7260-2D7A-7184-B2ACBA29152B}"/>
    <pc:docChg chg="modSld">
      <pc:chgData name="Forsberg, Kathleen" userId="S::kereed@landolakes.com::10688fc7-8d63-4eac-b635-2eb2af41e0e0" providerId="AD" clId="Web-{4F997B3F-7260-2D7A-7184-B2ACBA29152B}" dt="2020-08-13T22:27:47.048" v="6" actId="20577"/>
      <pc:docMkLst>
        <pc:docMk/>
      </pc:docMkLst>
      <pc:sldChg chg="modSp">
        <pc:chgData name="Forsberg, Kathleen" userId="S::kereed@landolakes.com::10688fc7-8d63-4eac-b635-2eb2af41e0e0" providerId="AD" clId="Web-{4F997B3F-7260-2D7A-7184-B2ACBA29152B}" dt="2020-08-13T22:27:47.048" v="6" actId="20577"/>
        <pc:sldMkLst>
          <pc:docMk/>
          <pc:sldMk cId="568554546" sldId="402"/>
        </pc:sldMkLst>
        <pc:spChg chg="mod">
          <ac:chgData name="Forsberg, Kathleen" userId="S::kereed@landolakes.com::10688fc7-8d63-4eac-b635-2eb2af41e0e0" providerId="AD" clId="Web-{4F997B3F-7260-2D7A-7184-B2ACBA29152B}" dt="2020-08-13T22:27:47.048" v="6" actId="20577"/>
          <ac:spMkLst>
            <pc:docMk/>
            <pc:sldMk cId="568554546" sldId="402"/>
            <ac:spMk id="3" creationId="{B3029E52-CA70-9146-92AC-D1DECFA34F48}"/>
          </ac:spMkLst>
        </pc:spChg>
      </pc:sldChg>
    </pc:docChg>
  </pc:docChgLst>
  <pc:docChgLst>
    <pc:chgData name="Forsberg, Kathleen" userId="S::kereed@landolakes.com::10688fc7-8d63-4eac-b635-2eb2af41e0e0" providerId="AD" clId="Web-{70A801AD-892A-CEDC-3805-80622A4C7A41}"/>
    <pc:docChg chg="modSld">
      <pc:chgData name="Forsberg, Kathleen" userId="S::kereed@landolakes.com::10688fc7-8d63-4eac-b635-2eb2af41e0e0" providerId="AD" clId="Web-{70A801AD-892A-CEDC-3805-80622A4C7A41}" dt="2020-08-13T22:24:58.666" v="20" actId="20577"/>
      <pc:docMkLst>
        <pc:docMk/>
      </pc:docMkLst>
      <pc:sldChg chg="modSp">
        <pc:chgData name="Forsberg, Kathleen" userId="S::kereed@landolakes.com::10688fc7-8d63-4eac-b635-2eb2af41e0e0" providerId="AD" clId="Web-{70A801AD-892A-CEDC-3805-80622A4C7A41}" dt="2020-08-13T22:24:58.666" v="20" actId="20577"/>
        <pc:sldMkLst>
          <pc:docMk/>
          <pc:sldMk cId="568554546" sldId="402"/>
        </pc:sldMkLst>
        <pc:spChg chg="mod">
          <ac:chgData name="Forsberg, Kathleen" userId="S::kereed@landolakes.com::10688fc7-8d63-4eac-b635-2eb2af41e0e0" providerId="AD" clId="Web-{70A801AD-892A-CEDC-3805-80622A4C7A41}" dt="2020-08-13T22:24:58.666" v="20" actId="20577"/>
          <ac:spMkLst>
            <pc:docMk/>
            <pc:sldMk cId="568554546" sldId="402"/>
            <ac:spMk id="3" creationId="{B3029E52-CA70-9146-92AC-D1DECFA34F48}"/>
          </ac:spMkLst>
        </pc:spChg>
      </pc:sldChg>
    </pc:docChg>
  </pc:docChgLst>
  <pc:docChgLst>
    <pc:chgData name="Woodside, Elizabeth" userId="f4cc0ad2-51ab-41f5-a30a-ee56312bbf18" providerId="ADAL" clId="{1BDDCFA8-5AE4-400F-8564-020F216A4B9A}"/>
    <pc:docChg chg="modSld">
      <pc:chgData name="Woodside, Elizabeth" userId="f4cc0ad2-51ab-41f5-a30a-ee56312bbf18" providerId="ADAL" clId="{1BDDCFA8-5AE4-400F-8564-020F216A4B9A}" dt="2020-07-30T19:32:30.477" v="0" actId="20578"/>
      <pc:docMkLst>
        <pc:docMk/>
      </pc:docMkLst>
      <pc:sldChg chg="modSp">
        <pc:chgData name="Woodside, Elizabeth" userId="f4cc0ad2-51ab-41f5-a30a-ee56312bbf18" providerId="ADAL" clId="{1BDDCFA8-5AE4-400F-8564-020F216A4B9A}" dt="2020-07-30T19:32:30.477" v="0" actId="20578"/>
        <pc:sldMkLst>
          <pc:docMk/>
          <pc:sldMk cId="1348794293" sldId="397"/>
        </pc:sldMkLst>
        <pc:spChg chg="mod">
          <ac:chgData name="Woodside, Elizabeth" userId="f4cc0ad2-51ab-41f5-a30a-ee56312bbf18" providerId="ADAL" clId="{1BDDCFA8-5AE4-400F-8564-020F216A4B9A}" dt="2020-07-30T19:32:30.477" v="0" actId="20578"/>
          <ac:spMkLst>
            <pc:docMk/>
            <pc:sldMk cId="1348794293" sldId="397"/>
            <ac:spMk id="3" creationId="{B3029E52-CA70-9146-92AC-D1DECFA34F48}"/>
          </ac:spMkLst>
        </pc:spChg>
      </pc:sldChg>
    </pc:docChg>
  </pc:docChgLst>
  <pc:docChgLst>
    <pc:chgData name="Ruesch, Brenda" userId="51d3ea0e-9532-42d0-a148-ebe4a1bd2421" providerId="ADAL" clId="{5ACEDEDB-5D36-41AB-AAFF-8885F93A3C85}"/>
    <pc:docChg chg="custSel addSld modSld">
      <pc:chgData name="Ruesch, Brenda" userId="51d3ea0e-9532-42d0-a148-ebe4a1bd2421" providerId="ADAL" clId="{5ACEDEDB-5D36-41AB-AAFF-8885F93A3C85}" dt="2020-07-31T19:25:39.624" v="4" actId="962"/>
      <pc:docMkLst>
        <pc:docMk/>
      </pc:docMkLst>
      <pc:sldChg chg="addSp delSp modSp add mod">
        <pc:chgData name="Ruesch, Brenda" userId="51d3ea0e-9532-42d0-a148-ebe4a1bd2421" providerId="ADAL" clId="{5ACEDEDB-5D36-41AB-AAFF-8885F93A3C85}" dt="2020-07-31T19:25:39.624" v="4" actId="962"/>
        <pc:sldMkLst>
          <pc:docMk/>
          <pc:sldMk cId="3059371039" sldId="404"/>
        </pc:sldMkLst>
        <pc:picChg chg="del">
          <ac:chgData name="Ruesch, Brenda" userId="51d3ea0e-9532-42d0-a148-ebe4a1bd2421" providerId="ADAL" clId="{5ACEDEDB-5D36-41AB-AAFF-8885F93A3C85}" dt="2020-07-31T19:23:51.866" v="1" actId="478"/>
          <ac:picMkLst>
            <pc:docMk/>
            <pc:sldMk cId="3059371039" sldId="404"/>
            <ac:picMk id="4" creationId="{7893D7ED-285C-442F-B6E8-389F774F42D5}"/>
          </ac:picMkLst>
        </pc:picChg>
        <pc:picChg chg="add mod">
          <ac:chgData name="Ruesch, Brenda" userId="51d3ea0e-9532-42d0-a148-ebe4a1bd2421" providerId="ADAL" clId="{5ACEDEDB-5D36-41AB-AAFF-8885F93A3C85}" dt="2020-07-31T19:25:39.624" v="4" actId="962"/>
          <ac:picMkLst>
            <pc:docMk/>
            <pc:sldMk cId="3059371039" sldId="404"/>
            <ac:picMk id="5" creationId="{AA41701D-EA16-49B2-9116-A445BA09BC7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5F5EB9-234E-B148-88FF-B1F75855B1B0}" type="datetimeFigureOut">
              <a:rPr lang="en-US" smtClean="0"/>
              <a:t>8/13/2020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9D9EC3-28D6-A646-BAA6-09D56CAC066C}" type="slidenum">
              <a:rPr lang="en-US" smtClean="0"/>
              <a:t>‹#›</a:t>
            </a:fld>
            <a:endParaRPr lang="en-US"/>
          </a:p>
        </p:txBody>
      </p:sp>
    </p:spTree>
    <p:extLst>
      <p:ext uri="{BB962C8B-B14F-4D97-AF65-F5344CB8AC3E}">
        <p14:creationId xmlns:p14="http://schemas.microsoft.com/office/powerpoint/2010/main" val="1001057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80A838-AB03-1544-A6D6-41861204BF1A}" type="datetimeFigureOut">
              <a:rPr lang="en-US" smtClean="0"/>
              <a:t>8/13/2020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DC381-DF00-BC41-8AA9-84FE6EFF0E64}" type="slidenum">
              <a:rPr lang="en-US" smtClean="0"/>
              <a:t>‹#›</a:t>
            </a:fld>
            <a:endParaRPr lang="en-US"/>
          </a:p>
        </p:txBody>
      </p:sp>
    </p:spTree>
    <p:extLst>
      <p:ext uri="{BB962C8B-B14F-4D97-AF65-F5344CB8AC3E}">
        <p14:creationId xmlns:p14="http://schemas.microsoft.com/office/powerpoint/2010/main" val="1179657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
        <p:nvSpPr>
          <p:cNvPr id="3" name="Content Placeholder 2"/>
          <p:cNvSpPr>
            <a:spLocks noGrp="1"/>
          </p:cNvSpPr>
          <p:nvPr>
            <p:ph idx="1"/>
          </p:nvPr>
        </p:nvSpPr>
        <p:spPr>
          <a:xfrm>
            <a:off x="612648" y="1197866"/>
            <a:ext cx="8277352" cy="5255007"/>
          </a:xfrm>
          <a:prstGeom prst="rect">
            <a:avLst/>
          </a:prstGeom>
        </p:spPr>
        <p:txBody>
          <a:bodyPr/>
          <a:lstStyle>
            <a:lvl1pPr marL="257175" indent="-257175">
              <a:buFont typeface="Arial"/>
              <a:buChar char="•"/>
              <a:defRPr>
                <a:solidFill>
                  <a:schemeClr val="tx1"/>
                </a:solidFill>
              </a:defRPr>
            </a:lvl1pPr>
            <a:lvl2pPr marL="557213" indent="-214313">
              <a:buFont typeface="Arial"/>
              <a:buChar char="•"/>
              <a:defRPr>
                <a:solidFill>
                  <a:schemeClr val="tx1"/>
                </a:solidFill>
              </a:defRPr>
            </a:lvl2pPr>
            <a:lvl3pPr marL="857250" indent="-171450">
              <a:buFont typeface="Arial"/>
              <a:buChar char="•"/>
              <a:defRPr>
                <a:solidFill>
                  <a:schemeClr val="tx1"/>
                </a:solidFill>
              </a:defRPr>
            </a:lvl3pPr>
            <a:lvl4pPr marL="1200150" indent="-171450">
              <a:buFont typeface="Arial"/>
              <a:buChar char="•"/>
              <a:defRPr>
                <a:solidFill>
                  <a:schemeClr val="tx1"/>
                </a:solidFill>
              </a:defRPr>
            </a:lvl4pPr>
            <a:lvl5pPr marL="1543050" indent="-171450">
              <a:buFont typeface="Arial"/>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GrayLine[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pic>
        <p:nvPicPr>
          <p:cNvPr id="10" name="Picture 9"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97015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Left Al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7" name="Picture 16" descr="cotton-man.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4938778" y="210312"/>
            <a:ext cx="4205222" cy="2017151"/>
          </a:xfrm>
          <a:prstGeom prst="rect">
            <a:avLst/>
          </a:prstGeom>
        </p:spPr>
      </p:pic>
      <p:pic>
        <p:nvPicPr>
          <p:cNvPr id="18" name="Picture 17" descr="cotton-rows.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4951511" y="2285999"/>
            <a:ext cx="4192490" cy="4166874"/>
          </a:xfrm>
          <a:prstGeom prst="rect">
            <a:avLst/>
          </a:prstGeom>
        </p:spPr>
      </p:pic>
    </p:spTree>
    <p:extLst>
      <p:ext uri="{BB962C8B-B14F-4D97-AF65-F5344CB8AC3E}">
        <p14:creationId xmlns:p14="http://schemas.microsoft.com/office/powerpoint/2010/main" val="150556952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Left Al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8" name="Picture 17" descr="farm-sky.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4937759" y="210312"/>
            <a:ext cx="4206241" cy="6242561"/>
          </a:xfrm>
          <a:prstGeom prst="rect">
            <a:avLst/>
          </a:prstGeom>
        </p:spPr>
      </p:pic>
    </p:spTree>
    <p:extLst>
      <p:ext uri="{BB962C8B-B14F-4D97-AF65-F5344CB8AC3E}">
        <p14:creationId xmlns:p14="http://schemas.microsoft.com/office/powerpoint/2010/main" val="46011433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eft Alt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937125" y="209550"/>
            <a:ext cx="4206875" cy="6243638"/>
          </a:xfrm>
          <a:prstGeom prst="rect">
            <a:avLst/>
          </a:prstGeom>
        </p:spPr>
        <p:txBody>
          <a:bodyPr/>
          <a:lstStyle/>
          <a:p>
            <a:r>
              <a:rPr lang="en-US"/>
              <a:t>Drag picture to placeholder or click icon to add</a:t>
            </a:r>
          </a:p>
        </p:txBody>
      </p:sp>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spTree>
    <p:extLst>
      <p:ext uri="{BB962C8B-B14F-4D97-AF65-F5344CB8AC3E}">
        <p14:creationId xmlns:p14="http://schemas.microsoft.com/office/powerpoint/2010/main" val="19013188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Right Al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8" name="Picture 7" descr="soybeans-silo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210311"/>
            <a:ext cx="4280423" cy="6242561"/>
          </a:xfrm>
          <a:prstGeom prst="rect">
            <a:avLst/>
          </a:prstGeom>
        </p:spPr>
      </p:pic>
    </p:spTree>
    <p:extLst>
      <p:ext uri="{BB962C8B-B14F-4D97-AF65-F5344CB8AC3E}">
        <p14:creationId xmlns:p14="http://schemas.microsoft.com/office/powerpoint/2010/main" val="64895090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Right Alt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10" name="Picture 9" descr="soybeans-row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0" y="3135411"/>
            <a:ext cx="4277319" cy="3317461"/>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 y="210311"/>
            <a:ext cx="4277317" cy="2851544"/>
          </a:xfrm>
          <a:prstGeom prst="rect">
            <a:avLst/>
          </a:prstGeom>
        </p:spPr>
      </p:pic>
    </p:spTree>
    <p:extLst>
      <p:ext uri="{BB962C8B-B14F-4D97-AF65-F5344CB8AC3E}">
        <p14:creationId xmlns:p14="http://schemas.microsoft.com/office/powerpoint/2010/main" val="53652970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Right Al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pic>
        <p:nvPicPr>
          <p:cNvPr id="10" name="Picture 9" descr="field-sunset.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3063" y="2394416"/>
            <a:ext cx="4283485" cy="4058456"/>
          </a:xfrm>
          <a:prstGeom prst="rect">
            <a:avLst/>
          </a:prstGeom>
        </p:spPr>
      </p:pic>
      <p:pic>
        <p:nvPicPr>
          <p:cNvPr id="12" name="Picture 11" descr="Winfield Idaho 1428.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2285373" y="210311"/>
            <a:ext cx="1995050" cy="2127654"/>
          </a:xfrm>
          <a:prstGeom prst="rect">
            <a:avLst/>
          </a:prstGeom>
        </p:spPr>
      </p:pic>
      <p:pic>
        <p:nvPicPr>
          <p:cNvPr id="13" name="Picture 12" descr="corn.jpg"/>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3062" y="210311"/>
            <a:ext cx="2235491" cy="2127654"/>
          </a:xfrm>
          <a:prstGeom prst="rect">
            <a:avLst/>
          </a:prstGeom>
        </p:spPr>
      </p:pic>
    </p:spTree>
    <p:extLst>
      <p:ext uri="{BB962C8B-B14F-4D97-AF65-F5344CB8AC3E}">
        <p14:creationId xmlns:p14="http://schemas.microsoft.com/office/powerpoint/2010/main" val="143624883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Right Alt 4">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209550"/>
            <a:ext cx="4279900" cy="6243638"/>
          </a:xfrm>
          <a:prstGeom prst="rect">
            <a:avLst/>
          </a:prstGeom>
        </p:spPr>
        <p:txBody>
          <a:bodyPr/>
          <a:lstStyle/>
          <a:p>
            <a:r>
              <a:rPr lang="en-US"/>
              <a:t>Drag picture to placeholder or click icon to add</a:t>
            </a:r>
          </a:p>
        </p:txBody>
      </p:sp>
      <p:sp>
        <p:nvSpPr>
          <p:cNvPr id="3" name="Content Placeholder 2"/>
          <p:cNvSpPr>
            <a:spLocks noGrp="1"/>
          </p:cNvSpPr>
          <p:nvPr>
            <p:ph idx="1"/>
          </p:nvPr>
        </p:nvSpPr>
        <p:spPr>
          <a:xfrm>
            <a:off x="4735915"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4632757" y="1094416"/>
            <a:ext cx="4338864" cy="103448"/>
          </a:xfrm>
          <a:prstGeom prst="rect">
            <a:avLst/>
          </a:prstGeom>
        </p:spPr>
      </p:pic>
      <p:sp>
        <p:nvSpPr>
          <p:cNvPr id="15" name="Title 1"/>
          <p:cNvSpPr>
            <a:spLocks noGrp="1"/>
          </p:cNvSpPr>
          <p:nvPr>
            <p:ph type="title"/>
          </p:nvPr>
        </p:nvSpPr>
        <p:spPr>
          <a:xfrm>
            <a:off x="4735917"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383583" y="515493"/>
            <a:ext cx="249174" cy="249174"/>
          </a:xfrm>
          <a:prstGeom prst="rect">
            <a:avLst/>
          </a:prstGeom>
        </p:spPr>
      </p:pic>
    </p:spTree>
    <p:extLst>
      <p:ext uri="{BB962C8B-B14F-4D97-AF65-F5344CB8AC3E}">
        <p14:creationId xmlns:p14="http://schemas.microsoft.com/office/powerpoint/2010/main" val="98137173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Gras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62655"/>
            <a:ext cx="8229600" cy="914400"/>
          </a:xfrm>
          <a:prstGeom prst="rect">
            <a:avLst/>
          </a:prstGeom>
          <a:solidFill>
            <a:schemeClr val="bg2">
              <a:alpha val="72000"/>
            </a:schemeClr>
          </a:solidFill>
        </p:spPr>
        <p:txBody>
          <a:bodyPr vert="horz" anchor="b" anchorCtr="0"/>
          <a:lstStyle>
            <a:lvl1pPr>
              <a:lnSpc>
                <a:spcPct val="150000"/>
              </a:lnSpc>
              <a:defRPr sz="4400">
                <a:solidFill>
                  <a:schemeClr val="accent1"/>
                </a:solidFill>
              </a:defRPr>
            </a:lvl1pPr>
          </a:lstStyle>
          <a:p>
            <a:r>
              <a:rPr lang="en-US"/>
              <a:t>Presentation Title</a:t>
            </a:r>
          </a:p>
        </p:txBody>
      </p:sp>
      <p:sp>
        <p:nvSpPr>
          <p:cNvPr id="22" name="Text Placeholder 21"/>
          <p:cNvSpPr>
            <a:spLocks noGrp="1"/>
          </p:cNvSpPr>
          <p:nvPr>
            <p:ph type="body" sz="quarter" idx="10" hasCustomPrompt="1"/>
          </p:nvPr>
        </p:nvSpPr>
        <p:spPr>
          <a:xfrm>
            <a:off x="4991559" y="6503858"/>
            <a:ext cx="2697282" cy="273105"/>
          </a:xfrm>
          <a:prstGeom prst="rect">
            <a:avLst/>
          </a:prstGeom>
        </p:spPr>
        <p:txBody>
          <a:bodyPr vert="horz" anchor="ctr"/>
          <a:lstStyle>
            <a:lvl1pPr marL="0" indent="0" algn="r">
              <a:buNone/>
              <a:defRPr sz="1000">
                <a:solidFill>
                  <a:srgbClr val="FFFFFF"/>
                </a:solidFill>
              </a:defRPr>
            </a:lvl1pPr>
          </a:lstStyle>
          <a:p>
            <a:pPr lvl="0"/>
            <a:r>
              <a:rPr lang="en-US"/>
              <a:t>Client Name</a:t>
            </a:r>
          </a:p>
        </p:txBody>
      </p:sp>
      <p:sp>
        <p:nvSpPr>
          <p:cNvPr id="23" name="Text Placeholder 21"/>
          <p:cNvSpPr>
            <a:spLocks noGrp="1"/>
          </p:cNvSpPr>
          <p:nvPr>
            <p:ph type="body" sz="quarter" idx="11" hasCustomPrompt="1"/>
          </p:nvPr>
        </p:nvSpPr>
        <p:spPr>
          <a:xfrm>
            <a:off x="7798060" y="6503858"/>
            <a:ext cx="1345940" cy="273105"/>
          </a:xfrm>
          <a:prstGeom prst="rect">
            <a:avLst/>
          </a:prstGeom>
        </p:spPr>
        <p:txBody>
          <a:bodyPr vert="horz" anchor="ctr"/>
          <a:lstStyle>
            <a:lvl1pPr marL="0" indent="0" algn="l">
              <a:buNone/>
              <a:defRPr sz="1000">
                <a:solidFill>
                  <a:srgbClr val="FFFFFF"/>
                </a:solidFill>
              </a:defRPr>
            </a:lvl1pPr>
          </a:lstStyle>
          <a:p>
            <a:pPr lvl="0"/>
            <a:r>
              <a:rPr lang="en-US"/>
              <a:t>Month XX, 2016</a:t>
            </a:r>
          </a:p>
        </p:txBody>
      </p:sp>
      <p:sp>
        <p:nvSpPr>
          <p:cNvPr id="26" name="Text Placeholder 25"/>
          <p:cNvSpPr>
            <a:spLocks noGrp="1"/>
          </p:cNvSpPr>
          <p:nvPr>
            <p:ph type="body" sz="quarter" idx="12" hasCustomPrompt="1"/>
          </p:nvPr>
        </p:nvSpPr>
        <p:spPr>
          <a:xfrm>
            <a:off x="2148840" y="3632929"/>
            <a:ext cx="4846320" cy="457200"/>
          </a:xfrm>
          <a:prstGeom prst="rect">
            <a:avLst/>
          </a:prstGeom>
          <a:solidFill>
            <a:schemeClr val="bg2">
              <a:alpha val="72000"/>
            </a:schemeClr>
          </a:solidFill>
        </p:spPr>
        <p:txBody>
          <a:bodyPr vert="horz"/>
          <a:lstStyle>
            <a:lvl1pPr marL="0" indent="0" algn="ctr">
              <a:buNone/>
              <a:defRPr sz="2400" baseline="0">
                <a:solidFill>
                  <a:schemeClr val="accent1"/>
                </a:solidFill>
              </a:defRPr>
            </a:lvl1pPr>
          </a:lstStyle>
          <a:p>
            <a:pPr lvl="0"/>
            <a:r>
              <a:rPr lang="en-US"/>
              <a:t>Supporting Title Copy</a:t>
            </a:r>
          </a:p>
        </p:txBody>
      </p:sp>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8" name="Picture 7" descr="WinFieldUnited_PM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129" y="436901"/>
            <a:ext cx="3204555" cy="773832"/>
          </a:xfrm>
          <a:prstGeom prst="rect">
            <a:avLst/>
          </a:prstGeom>
        </p:spPr>
      </p:pic>
    </p:spTree>
    <p:extLst>
      <p:ext uri="{BB962C8B-B14F-4D97-AF65-F5344CB8AC3E}">
        <p14:creationId xmlns:p14="http://schemas.microsoft.com/office/powerpoint/2010/main" val="2874644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hea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2" name="Text Placeholder 21"/>
          <p:cNvSpPr>
            <a:spLocks noGrp="1"/>
          </p:cNvSpPr>
          <p:nvPr>
            <p:ph type="body" sz="quarter" idx="10" hasCustomPrompt="1"/>
          </p:nvPr>
        </p:nvSpPr>
        <p:spPr>
          <a:xfrm>
            <a:off x="4991559" y="6503858"/>
            <a:ext cx="2697282" cy="273105"/>
          </a:xfrm>
          <a:prstGeom prst="rect">
            <a:avLst/>
          </a:prstGeom>
        </p:spPr>
        <p:txBody>
          <a:bodyPr vert="horz" anchor="ctr"/>
          <a:lstStyle>
            <a:lvl1pPr marL="0" indent="0" algn="r">
              <a:buNone/>
              <a:defRPr sz="1000">
                <a:solidFill>
                  <a:srgbClr val="FFFFFF"/>
                </a:solidFill>
              </a:defRPr>
            </a:lvl1pPr>
          </a:lstStyle>
          <a:p>
            <a:pPr lvl="0"/>
            <a:r>
              <a:rPr lang="en-US"/>
              <a:t>Client Name</a:t>
            </a:r>
          </a:p>
        </p:txBody>
      </p:sp>
      <p:sp>
        <p:nvSpPr>
          <p:cNvPr id="23" name="Text Placeholder 21"/>
          <p:cNvSpPr>
            <a:spLocks noGrp="1"/>
          </p:cNvSpPr>
          <p:nvPr>
            <p:ph type="body" sz="quarter" idx="11" hasCustomPrompt="1"/>
          </p:nvPr>
        </p:nvSpPr>
        <p:spPr>
          <a:xfrm>
            <a:off x="7798060" y="6503858"/>
            <a:ext cx="1345940" cy="273105"/>
          </a:xfrm>
          <a:prstGeom prst="rect">
            <a:avLst/>
          </a:prstGeom>
        </p:spPr>
        <p:txBody>
          <a:bodyPr vert="horz" anchor="ctr"/>
          <a:lstStyle>
            <a:lvl1pPr marL="0" indent="0" algn="l">
              <a:buNone/>
              <a:defRPr sz="1000">
                <a:solidFill>
                  <a:srgbClr val="FFFFFF"/>
                </a:solidFill>
              </a:defRPr>
            </a:lvl1pPr>
          </a:lstStyle>
          <a:p>
            <a:pPr lvl="0"/>
            <a:r>
              <a:rPr lang="en-US"/>
              <a:t>Month XX, 2016</a:t>
            </a:r>
          </a:p>
        </p:txBody>
      </p:sp>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8" name="Title 1"/>
          <p:cNvSpPr>
            <a:spLocks noGrp="1"/>
          </p:cNvSpPr>
          <p:nvPr>
            <p:ph type="title" hasCustomPrompt="1"/>
          </p:nvPr>
        </p:nvSpPr>
        <p:spPr>
          <a:xfrm>
            <a:off x="457200" y="2562655"/>
            <a:ext cx="8229600" cy="914400"/>
          </a:xfrm>
          <a:prstGeom prst="rect">
            <a:avLst/>
          </a:prstGeom>
          <a:solidFill>
            <a:schemeClr val="bg2">
              <a:alpha val="72000"/>
            </a:schemeClr>
          </a:solidFill>
        </p:spPr>
        <p:txBody>
          <a:bodyPr vert="horz" anchor="b" anchorCtr="0"/>
          <a:lstStyle>
            <a:lvl1pPr>
              <a:lnSpc>
                <a:spcPct val="150000"/>
              </a:lnSpc>
              <a:defRPr sz="4400">
                <a:solidFill>
                  <a:schemeClr val="accent1"/>
                </a:solidFill>
              </a:defRPr>
            </a:lvl1pPr>
          </a:lstStyle>
          <a:p>
            <a:r>
              <a:rPr lang="en-US"/>
              <a:t>Presentation Title</a:t>
            </a:r>
          </a:p>
        </p:txBody>
      </p:sp>
      <p:sp>
        <p:nvSpPr>
          <p:cNvPr id="11" name="Text Placeholder 25"/>
          <p:cNvSpPr>
            <a:spLocks noGrp="1"/>
          </p:cNvSpPr>
          <p:nvPr>
            <p:ph type="body" sz="quarter" idx="12" hasCustomPrompt="1"/>
          </p:nvPr>
        </p:nvSpPr>
        <p:spPr>
          <a:xfrm>
            <a:off x="2148840" y="3632929"/>
            <a:ext cx="4846320" cy="457200"/>
          </a:xfrm>
          <a:prstGeom prst="rect">
            <a:avLst/>
          </a:prstGeom>
          <a:solidFill>
            <a:schemeClr val="bg2">
              <a:alpha val="72000"/>
            </a:schemeClr>
          </a:solidFill>
        </p:spPr>
        <p:txBody>
          <a:bodyPr vert="horz"/>
          <a:lstStyle>
            <a:lvl1pPr marL="0" indent="0" algn="ctr">
              <a:buNone/>
              <a:defRPr sz="2400" baseline="0">
                <a:solidFill>
                  <a:schemeClr val="accent1"/>
                </a:solidFill>
              </a:defRPr>
            </a:lvl1pPr>
          </a:lstStyle>
          <a:p>
            <a:pPr lvl="0"/>
            <a:r>
              <a:rPr lang="en-US"/>
              <a:t>Supporting Title Copy</a:t>
            </a:r>
          </a:p>
        </p:txBody>
      </p:sp>
      <p:pic>
        <p:nvPicPr>
          <p:cNvPr id="12" name="Picture 11" descr="WinFieldUnited_PM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58129" y="436901"/>
            <a:ext cx="3204555" cy="773832"/>
          </a:xfrm>
          <a:prstGeom prst="rect">
            <a:avLst/>
          </a:prstGeom>
        </p:spPr>
      </p:pic>
    </p:spTree>
    <p:extLst>
      <p:ext uri="{BB962C8B-B14F-4D97-AF65-F5344CB8AC3E}">
        <p14:creationId xmlns:p14="http://schemas.microsoft.com/office/powerpoint/2010/main" val="539536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1">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pic>
        <p:nvPicPr>
          <p:cNvPr id="7" name="Picture 6"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10" name="TextBox 9"/>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9"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spTree>
    <p:extLst>
      <p:ext uri="{BB962C8B-B14F-4D97-AF65-F5344CB8AC3E}">
        <p14:creationId xmlns:p14="http://schemas.microsoft.com/office/powerpoint/2010/main" val="364409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 Comparis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943102"/>
            <a:ext cx="4041648" cy="4509771"/>
          </a:xfrm>
          <a:prstGeom prst="rect">
            <a:avLst/>
          </a:prstGeom>
        </p:spPr>
        <p:txBody>
          <a:bodyPr>
            <a:normAutofit/>
          </a:bodyPr>
          <a:lstStyle>
            <a:lvl1pPr marL="257175" indent="-257175">
              <a:buFont typeface="Arial"/>
              <a:buChar char="•"/>
              <a:defRPr sz="1500">
                <a:solidFill>
                  <a:schemeClr val="tx1"/>
                </a:solidFill>
              </a:defRPr>
            </a:lvl1pPr>
            <a:lvl2pPr marL="557213" indent="-214313">
              <a:buFont typeface="Arial"/>
              <a:buChar char="•"/>
              <a:defRPr sz="1500">
                <a:solidFill>
                  <a:schemeClr val="tx1"/>
                </a:solidFill>
              </a:defRPr>
            </a:lvl2pPr>
            <a:lvl3pPr marL="857250" indent="-171450">
              <a:buFont typeface="Arial"/>
              <a:buChar char="•"/>
              <a:defRPr sz="1500">
                <a:solidFill>
                  <a:schemeClr val="tx1"/>
                </a:solidFill>
              </a:defRPr>
            </a:lvl3pPr>
            <a:lvl4pPr marL="1200150" indent="-171450">
              <a:buFont typeface="Arial"/>
              <a:buChar char="•"/>
              <a:defRPr sz="1500">
                <a:solidFill>
                  <a:schemeClr val="tx1"/>
                </a:solidFill>
              </a:defRPr>
            </a:lvl4pPr>
            <a:lvl5pPr marL="1543050" indent="-171450">
              <a:buFont typeface="Arial"/>
              <a:buChar char="•"/>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4848352" y="1943102"/>
            <a:ext cx="4041648" cy="4510088"/>
          </a:xfrm>
          <a:prstGeom prst="rect">
            <a:avLst/>
          </a:prstGeom>
        </p:spPr>
        <p:txBody>
          <a:bodyPr>
            <a:normAutofit/>
          </a:bodyPr>
          <a:lstStyle>
            <a:lvl1pPr marL="214313" indent="-214313">
              <a:buFont typeface="Arial"/>
              <a:buChar char="•"/>
              <a:defRPr sz="1500">
                <a:solidFill>
                  <a:schemeClr val="tx1"/>
                </a:solidFill>
              </a:defRPr>
            </a:lvl1pPr>
            <a:lvl2pPr marL="557213" indent="-214313">
              <a:buFont typeface="Arial"/>
              <a:buChar char="•"/>
              <a:defRPr sz="1500">
                <a:solidFill>
                  <a:schemeClr val="tx1"/>
                </a:solidFill>
              </a:defRPr>
            </a:lvl2pPr>
            <a:lvl3pPr marL="900113" indent="-214313">
              <a:buFont typeface="Arial"/>
              <a:buChar char="•"/>
              <a:defRPr sz="1500">
                <a:solidFill>
                  <a:schemeClr val="tx1"/>
                </a:solidFill>
              </a:defRPr>
            </a:lvl3pPr>
            <a:lvl4pPr marL="1243013" indent="-214313">
              <a:buFont typeface="Arial"/>
              <a:buChar char="•"/>
              <a:defRPr sz="1500">
                <a:solidFill>
                  <a:schemeClr val="tx1"/>
                </a:solidFill>
              </a:defRPr>
            </a:lvl4pPr>
            <a:lvl5pPr marL="1585913" indent="-214313">
              <a:buFont typeface="Arial"/>
              <a:buChar char="•"/>
              <a:defRPr sz="15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1"/>
          </p:nvPr>
        </p:nvSpPr>
        <p:spPr>
          <a:xfrm>
            <a:off x="612647" y="1197864"/>
            <a:ext cx="4041648" cy="685800"/>
          </a:xfrm>
          <a:prstGeom prst="rect">
            <a:avLst/>
          </a:prstGeom>
        </p:spPr>
        <p:txBody>
          <a:bodyPr anchor="ctr" anchorCtr="0">
            <a:noAutofit/>
          </a:bodyPr>
          <a:lstStyle>
            <a:lvl1pPr marL="0" indent="0" algn="l">
              <a:buNone/>
              <a:defRPr sz="1500">
                <a:solidFill>
                  <a:schemeClr val="tx1"/>
                </a:solidFill>
                <a:latin typeface="Arial"/>
                <a:cs typeface="Arial"/>
              </a:defRPr>
            </a:lvl1pPr>
          </a:lstStyle>
          <a:p>
            <a:pPr lvl="0"/>
            <a:r>
              <a:rPr lang="en-US"/>
              <a:t>Click to edit Master text styles</a:t>
            </a:r>
          </a:p>
        </p:txBody>
      </p:sp>
      <p:sp>
        <p:nvSpPr>
          <p:cNvPr id="13" name="Text Placeholder 9"/>
          <p:cNvSpPr>
            <a:spLocks noGrp="1"/>
          </p:cNvSpPr>
          <p:nvPr>
            <p:ph type="body" sz="quarter" idx="12"/>
          </p:nvPr>
        </p:nvSpPr>
        <p:spPr>
          <a:xfrm>
            <a:off x="4848352" y="1197864"/>
            <a:ext cx="4041648" cy="685800"/>
          </a:xfrm>
          <a:prstGeom prst="rect">
            <a:avLst/>
          </a:prstGeom>
        </p:spPr>
        <p:txBody>
          <a:bodyPr anchor="ctr" anchorCtr="0">
            <a:noAutofit/>
          </a:bodyPr>
          <a:lstStyle>
            <a:lvl1pPr marL="0" indent="0" algn="l">
              <a:buNone/>
              <a:defRPr sz="1500">
                <a:solidFill>
                  <a:schemeClr val="tx1"/>
                </a:solidFill>
                <a:latin typeface="Arial"/>
                <a:cs typeface="Arial"/>
              </a:defRPr>
            </a:lvl1pPr>
          </a:lstStyle>
          <a:p>
            <a:pPr lvl="0"/>
            <a:r>
              <a:rPr lang="en-US"/>
              <a:t>Click to edit Master text styles</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sp>
        <p:nvSpPr>
          <p:cNvPr id="1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10250557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
        <p:nvSpPr>
          <p:cNvPr id="17"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spTree>
    <p:extLst>
      <p:ext uri="{BB962C8B-B14F-4D97-AF65-F5344CB8AC3E}">
        <p14:creationId xmlns:p14="http://schemas.microsoft.com/office/powerpoint/2010/main" val="1803845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3"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2211923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4">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3"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rgbClr val="FFFFFF"/>
                </a:solidFill>
              </a:defRPr>
            </a:lvl1pPr>
          </a:lstStyle>
          <a:p>
            <a:r>
              <a:rPr lang="en-US"/>
              <a:t>Slide Section Header</a:t>
            </a:r>
          </a:p>
        </p:txBody>
      </p:sp>
      <p:cxnSp>
        <p:nvCxnSpPr>
          <p:cNvPr id="14" name="Straight Connector 13"/>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6"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2473257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Gray">
    <p:bg>
      <p:bgPr>
        <a:solidFill>
          <a:schemeClr val="bg1"/>
        </a:solidFill>
        <a:effectLst/>
      </p:bgPr>
    </p:bg>
    <p:spTree>
      <p:nvGrpSpPr>
        <p:cNvPr id="1" name=""/>
        <p:cNvGrpSpPr/>
        <p:nvPr/>
      </p:nvGrpSpPr>
      <p:grpSpPr>
        <a:xfrm>
          <a:off x="0" y="0"/>
          <a:ext cx="0" cy="0"/>
          <a:chOff x="0" y="0"/>
          <a:chExt cx="0" cy="0"/>
        </a:xfrm>
      </p:grpSpPr>
      <p:sp>
        <p:nvSpPr>
          <p:cNvPr id="2" name="TextBox 1"/>
          <p:cNvSpPr txBox="1"/>
          <p:nvPr userDrawn="1"/>
        </p:nvSpPr>
        <p:spPr>
          <a:xfrm>
            <a:off x="8495151" y="98632"/>
            <a:ext cx="914400" cy="914400"/>
          </a:xfrm>
          <a:prstGeom prst="rect">
            <a:avLst/>
          </a:prstGeom>
        </p:spPr>
        <p:txBody>
          <a:bodyPr vert="horz" wrap="none" lIns="91440" tIns="45720" rIns="91440" bIns="45720" rtlCol="0">
            <a:normAutofit/>
          </a:bodyPr>
          <a:lstStyle/>
          <a:p>
            <a:pPr algn="l"/>
            <a:endParaRPr lang="en-US" sz="1000">
              <a:solidFill>
                <a:srgbClr val="FFFFFF"/>
              </a:solidFill>
              <a:latin typeface="Corbel"/>
              <a:cs typeface="Corbel"/>
            </a:endParaRPr>
          </a:p>
        </p:txBody>
      </p:sp>
      <p:pic>
        <p:nvPicPr>
          <p:cNvPr id="8" name="Picture 7" descr="WinFieldUnited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9" name="TextBox 8"/>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
        <p:nvSpPr>
          <p:cNvPr id="10" name="Title 1"/>
          <p:cNvSpPr>
            <a:spLocks noGrp="1"/>
          </p:cNvSpPr>
          <p:nvPr>
            <p:ph type="title" hasCustomPrompt="1"/>
          </p:nvPr>
        </p:nvSpPr>
        <p:spPr>
          <a:xfrm>
            <a:off x="457200" y="3460329"/>
            <a:ext cx="8229600" cy="1143000"/>
          </a:xfrm>
          <a:prstGeom prst="rect">
            <a:avLst/>
          </a:prstGeom>
          <a:ln>
            <a:noFill/>
          </a:ln>
        </p:spPr>
        <p:txBody>
          <a:bodyPr vert="horz"/>
          <a:lstStyle>
            <a:lvl1pPr>
              <a:lnSpc>
                <a:spcPct val="150000"/>
              </a:lnSpc>
              <a:defRPr sz="4400" baseline="0">
                <a:solidFill>
                  <a:srgbClr val="FFFFFF"/>
                </a:solidFill>
              </a:defRPr>
            </a:lvl1pPr>
          </a:lstStyle>
          <a:p>
            <a:r>
              <a:rPr lang="en-US"/>
              <a:t>Slide Section Header</a:t>
            </a:r>
          </a:p>
        </p:txBody>
      </p:sp>
      <p:cxnSp>
        <p:nvCxnSpPr>
          <p:cNvPr id="11" name="Straight Connector 10"/>
          <p:cNvCxnSpPr/>
          <p:nvPr userDrawn="1"/>
        </p:nvCxnSpPr>
        <p:spPr>
          <a:xfrm>
            <a:off x="3557803" y="4643691"/>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3557803" y="3419969"/>
            <a:ext cx="2028394" cy="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4" name="Text Placeholder 7"/>
          <p:cNvSpPr>
            <a:spLocks noGrp="1"/>
          </p:cNvSpPr>
          <p:nvPr>
            <p:ph type="body" sz="quarter" idx="10" hasCustomPrompt="1"/>
          </p:nvPr>
        </p:nvSpPr>
        <p:spPr>
          <a:xfrm>
            <a:off x="3884466" y="1496867"/>
            <a:ext cx="1375068" cy="1923102"/>
          </a:xfrm>
          <a:prstGeom prst="rect">
            <a:avLst/>
          </a:prstGeom>
          <a:ln>
            <a:noFill/>
          </a:ln>
        </p:spPr>
        <p:txBody>
          <a:bodyPr vert="horz" lIns="0" tIns="0" rIns="0" bIns="0" anchor="b" anchorCtr="1"/>
          <a:lstStyle>
            <a:lvl1pPr marL="0" indent="0" algn="ctr">
              <a:buNone/>
              <a:defRPr sz="18000" b="1" i="0">
                <a:solidFill>
                  <a:schemeClr val="bg2"/>
                </a:solidFill>
                <a:latin typeface="+mn-lt"/>
                <a:cs typeface="Arial"/>
              </a:defRPr>
            </a:lvl1pPr>
          </a:lstStyle>
          <a:p>
            <a:pPr lvl="0"/>
            <a:r>
              <a:rPr lang="en-US"/>
              <a:t>#</a:t>
            </a:r>
          </a:p>
        </p:txBody>
      </p:sp>
    </p:spTree>
    <p:extLst>
      <p:ext uri="{BB962C8B-B14F-4D97-AF65-F5344CB8AC3E}">
        <p14:creationId xmlns:p14="http://schemas.microsoft.com/office/powerpoint/2010/main" val="3825123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White">
    <p:spTree>
      <p:nvGrpSpPr>
        <p:cNvPr id="1" name=""/>
        <p:cNvGrpSpPr/>
        <p:nvPr/>
      </p:nvGrpSpPr>
      <p:grpSpPr>
        <a:xfrm>
          <a:off x="0" y="0"/>
          <a:ext cx="0" cy="0"/>
          <a:chOff x="0" y="0"/>
          <a:chExt cx="0" cy="0"/>
        </a:xfrm>
      </p:grpSpPr>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
        <p:nvSpPr>
          <p:cNvPr id="7" name="TextBox 6"/>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1">
                    <a:lumMod val="40000"/>
                    <a:lumOff val="60000"/>
                  </a:schemeClr>
                </a:solidFill>
                <a:latin typeface="+mn-lt"/>
                <a:ea typeface="+mn-ea"/>
                <a:cs typeface="+mn-cs"/>
              </a:rPr>
              <a:t>©2017. </a:t>
            </a:r>
            <a:r>
              <a:rPr lang="en-US" sz="600" kern="1200">
                <a:solidFill>
                  <a:schemeClr val="bg1">
                    <a:lumMod val="40000"/>
                    <a:lumOff val="60000"/>
                  </a:schemeClr>
                </a:solidFill>
                <a:latin typeface="+mn-lt"/>
                <a:ea typeface="+mn-ea"/>
                <a:cs typeface="+mn-cs"/>
              </a:rPr>
              <a:t>WinField is a registered trademark and WinField United is a trademark of Winfield Solutions.</a:t>
            </a:r>
            <a:endParaRPr lang="en-US" sz="600">
              <a:solidFill>
                <a:schemeClr val="bg1">
                  <a:lumMod val="40000"/>
                  <a:lumOff val="60000"/>
                </a:schemeClr>
              </a:solidFill>
              <a:latin typeface="Corbel"/>
              <a:cs typeface="Corbel"/>
            </a:endParaRPr>
          </a:p>
        </p:txBody>
      </p:sp>
      <p:sp>
        <p:nvSpPr>
          <p:cNvPr id="9" name="Title 1"/>
          <p:cNvSpPr>
            <a:spLocks noGrp="1"/>
          </p:cNvSpPr>
          <p:nvPr>
            <p:ph type="title" hasCustomPrompt="1"/>
          </p:nvPr>
        </p:nvSpPr>
        <p:spPr>
          <a:xfrm>
            <a:off x="457200" y="3460329"/>
            <a:ext cx="8229600" cy="1143000"/>
          </a:xfrm>
          <a:prstGeom prst="rect">
            <a:avLst/>
          </a:prstGeom>
        </p:spPr>
        <p:txBody>
          <a:bodyPr vert="horz"/>
          <a:lstStyle>
            <a:lvl1pPr>
              <a:lnSpc>
                <a:spcPct val="150000"/>
              </a:lnSpc>
              <a:defRPr sz="4400" baseline="0">
                <a:solidFill>
                  <a:schemeClr val="accent1"/>
                </a:solidFill>
              </a:defRPr>
            </a:lvl1pPr>
          </a:lstStyle>
          <a:p>
            <a:r>
              <a:rPr lang="en-US"/>
              <a:t>Slide Section Header</a:t>
            </a:r>
          </a:p>
        </p:txBody>
      </p:sp>
      <p:cxnSp>
        <p:nvCxnSpPr>
          <p:cNvPr id="10" name="Straight Connector 9"/>
          <p:cNvCxnSpPr/>
          <p:nvPr userDrawn="1"/>
        </p:nvCxnSpPr>
        <p:spPr>
          <a:xfrm>
            <a:off x="3557803" y="4643691"/>
            <a:ext cx="2028394" cy="0"/>
          </a:xfrm>
          <a:prstGeom prst="line">
            <a:avLst/>
          </a:prstGeom>
          <a:ln w="28575"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3557803" y="3419969"/>
            <a:ext cx="2028394" cy="0"/>
          </a:xfrm>
          <a:prstGeom prst="line">
            <a:avLst/>
          </a:prstGeom>
          <a:ln w="28575" cmpd="sng">
            <a:solidFill>
              <a:schemeClr val="accent1"/>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 Placeholder 7"/>
          <p:cNvSpPr>
            <a:spLocks noGrp="1"/>
          </p:cNvSpPr>
          <p:nvPr>
            <p:ph type="body" sz="quarter" idx="10" hasCustomPrompt="1"/>
          </p:nvPr>
        </p:nvSpPr>
        <p:spPr>
          <a:xfrm>
            <a:off x="3884466" y="1496867"/>
            <a:ext cx="1375068" cy="1923102"/>
          </a:xfrm>
          <a:prstGeom prst="rect">
            <a:avLst/>
          </a:prstGeom>
        </p:spPr>
        <p:txBody>
          <a:bodyPr vert="horz" lIns="0" tIns="0" rIns="0" bIns="0" anchor="b" anchorCtr="1"/>
          <a:lstStyle>
            <a:lvl1pPr marL="0" indent="0" algn="ctr">
              <a:buNone/>
              <a:defRPr sz="18000" b="1" i="0">
                <a:solidFill>
                  <a:schemeClr val="accent1"/>
                </a:solidFill>
                <a:latin typeface="+mn-lt"/>
                <a:cs typeface="Arial"/>
              </a:defRPr>
            </a:lvl1pPr>
          </a:lstStyle>
          <a:p>
            <a:pPr lvl="0"/>
            <a:r>
              <a:rPr lang="en-US"/>
              <a:t>#</a:t>
            </a:r>
          </a:p>
        </p:txBody>
      </p:sp>
    </p:spTree>
    <p:extLst>
      <p:ext uri="{BB962C8B-B14F-4D97-AF65-F5344CB8AC3E}">
        <p14:creationId xmlns:p14="http://schemas.microsoft.com/office/powerpoint/2010/main" val="2261469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Picture 2" descr="tractor.jpg"/>
          <p:cNvPicPr>
            <a:picLocks noChangeAspect="1"/>
          </p:cNvPicPr>
          <p:nvPr userDrawn="1"/>
        </p:nvPicPr>
        <p:blipFill rotWithShape="1">
          <a:blip r:embed="rId2">
            <a:extLst>
              <a:ext uri="{28A0092B-C50C-407E-A947-70E740481C1C}">
                <a14:useLocalDpi xmlns:a14="http://schemas.microsoft.com/office/drawing/2010/main"/>
              </a:ext>
            </a:extLst>
          </a:blip>
          <a:srcRect b="-83"/>
          <a:stretch/>
        </p:blipFill>
        <p:spPr>
          <a:xfrm>
            <a:off x="-45720" y="-18288"/>
            <a:ext cx="9235440" cy="5208788"/>
          </a:xfrm>
          <a:prstGeom prst="rect">
            <a:avLst/>
          </a:prstGeom>
        </p:spPr>
      </p:pic>
      <p:sp>
        <p:nvSpPr>
          <p:cNvPr id="4" name="Rectangle 1"/>
          <p:cNvSpPr/>
          <p:nvPr userDrawn="1"/>
        </p:nvSpPr>
        <p:spPr>
          <a:xfrm>
            <a:off x="-45720" y="4565554"/>
            <a:ext cx="9235440" cy="2312766"/>
          </a:xfrm>
          <a:custGeom>
            <a:avLst/>
            <a:gdLst>
              <a:gd name="connsiteX0" fmla="*/ 0 w 9144000"/>
              <a:gd name="connsiteY0" fmla="*/ 0 h 2157840"/>
              <a:gd name="connsiteX1" fmla="*/ 9144000 w 9144000"/>
              <a:gd name="connsiteY1" fmla="*/ 0 h 2157840"/>
              <a:gd name="connsiteX2" fmla="*/ 9144000 w 9144000"/>
              <a:gd name="connsiteY2" fmla="*/ 2157840 h 2157840"/>
              <a:gd name="connsiteX3" fmla="*/ 0 w 9144000"/>
              <a:gd name="connsiteY3" fmla="*/ 2157840 h 2157840"/>
              <a:gd name="connsiteX4" fmla="*/ 0 w 9144000"/>
              <a:gd name="connsiteY4" fmla="*/ 0 h 2157840"/>
              <a:gd name="connsiteX0" fmla="*/ 0 w 9144000"/>
              <a:gd name="connsiteY0" fmla="*/ 0 h 2157840"/>
              <a:gd name="connsiteX1" fmla="*/ 4026080 w 9144000"/>
              <a:gd name="connsiteY1" fmla="*/ 0 h 2157840"/>
              <a:gd name="connsiteX2" fmla="*/ 9144000 w 9144000"/>
              <a:gd name="connsiteY2" fmla="*/ 0 h 2157840"/>
              <a:gd name="connsiteX3" fmla="*/ 9144000 w 9144000"/>
              <a:gd name="connsiteY3" fmla="*/ 2157840 h 2157840"/>
              <a:gd name="connsiteX4" fmla="*/ 0 w 9144000"/>
              <a:gd name="connsiteY4" fmla="*/ 2157840 h 2157840"/>
              <a:gd name="connsiteX5" fmla="*/ 0 w 9144000"/>
              <a:gd name="connsiteY5" fmla="*/ 0 h 2157840"/>
              <a:gd name="connsiteX0" fmla="*/ 0 w 9144000"/>
              <a:gd name="connsiteY0" fmla="*/ 8640 h 2166480"/>
              <a:gd name="connsiteX1" fmla="*/ 4026080 w 9144000"/>
              <a:gd name="connsiteY1" fmla="*/ 8640 h 2166480"/>
              <a:gd name="connsiteX2" fmla="*/ 4648136 w 9144000"/>
              <a:gd name="connsiteY2" fmla="*/ 0 h 2166480"/>
              <a:gd name="connsiteX3" fmla="*/ 9144000 w 9144000"/>
              <a:gd name="connsiteY3" fmla="*/ 8640 h 2166480"/>
              <a:gd name="connsiteX4" fmla="*/ 9144000 w 9144000"/>
              <a:gd name="connsiteY4" fmla="*/ 2166480 h 2166480"/>
              <a:gd name="connsiteX5" fmla="*/ 0 w 9144000"/>
              <a:gd name="connsiteY5" fmla="*/ 2166480 h 2166480"/>
              <a:gd name="connsiteX6" fmla="*/ 0 w 9144000"/>
              <a:gd name="connsiteY6" fmla="*/ 8640 h 216648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65057 h 2222897"/>
              <a:gd name="connsiteX1" fmla="*/ 4026080 w 9144000"/>
              <a:gd name="connsiteY1" fmla="*/ 65057 h 2222897"/>
              <a:gd name="connsiteX2" fmla="*/ 4596298 w 9144000"/>
              <a:gd name="connsiteY2" fmla="*/ 609377 h 2222897"/>
              <a:gd name="connsiteX3" fmla="*/ 5149236 w 9144000"/>
              <a:gd name="connsiteY3" fmla="*/ 566177 h 2222897"/>
              <a:gd name="connsiteX4" fmla="*/ 9144000 w 9144000"/>
              <a:gd name="connsiteY4" fmla="*/ 65057 h 2222897"/>
              <a:gd name="connsiteX5" fmla="*/ 9144000 w 9144000"/>
              <a:gd name="connsiteY5" fmla="*/ 2222897 h 2222897"/>
              <a:gd name="connsiteX6" fmla="*/ 0 w 9144000"/>
              <a:gd name="connsiteY6" fmla="*/ 2222897 h 2222897"/>
              <a:gd name="connsiteX7" fmla="*/ 0 w 9144000"/>
              <a:gd name="connsiteY7" fmla="*/ 65057 h 2222897"/>
              <a:gd name="connsiteX0" fmla="*/ 0 w 9144000"/>
              <a:gd name="connsiteY0" fmla="*/ 142579 h 2300419"/>
              <a:gd name="connsiteX1" fmla="*/ 4026080 w 9144000"/>
              <a:gd name="connsiteY1" fmla="*/ 142579 h 2300419"/>
              <a:gd name="connsiteX2" fmla="*/ 4596298 w 9144000"/>
              <a:gd name="connsiteY2" fmla="*/ 686899 h 2300419"/>
              <a:gd name="connsiteX3" fmla="*/ 5442984 w 9144000"/>
              <a:gd name="connsiteY3" fmla="*/ 151219 h 2300419"/>
              <a:gd name="connsiteX4" fmla="*/ 9144000 w 9144000"/>
              <a:gd name="connsiteY4" fmla="*/ 142579 h 2300419"/>
              <a:gd name="connsiteX5" fmla="*/ 9144000 w 9144000"/>
              <a:gd name="connsiteY5" fmla="*/ 2300419 h 2300419"/>
              <a:gd name="connsiteX6" fmla="*/ 0 w 9144000"/>
              <a:gd name="connsiteY6" fmla="*/ 2300419 h 2300419"/>
              <a:gd name="connsiteX7" fmla="*/ 0 w 9144000"/>
              <a:gd name="connsiteY7" fmla="*/ 142579 h 2300419"/>
              <a:gd name="connsiteX0" fmla="*/ 0 w 9144000"/>
              <a:gd name="connsiteY0" fmla="*/ 121456 h 2279296"/>
              <a:gd name="connsiteX1" fmla="*/ 4026080 w 9144000"/>
              <a:gd name="connsiteY1" fmla="*/ 121456 h 2279296"/>
              <a:gd name="connsiteX2" fmla="*/ 4596298 w 9144000"/>
              <a:gd name="connsiteY2" fmla="*/ 665776 h 2279296"/>
              <a:gd name="connsiteX3" fmla="*/ 5442984 w 9144000"/>
              <a:gd name="connsiteY3" fmla="*/ 130096 h 2279296"/>
              <a:gd name="connsiteX4" fmla="*/ 9144000 w 9144000"/>
              <a:gd name="connsiteY4" fmla="*/ 121456 h 2279296"/>
              <a:gd name="connsiteX5" fmla="*/ 9144000 w 9144000"/>
              <a:gd name="connsiteY5" fmla="*/ 2279296 h 2279296"/>
              <a:gd name="connsiteX6" fmla="*/ 0 w 9144000"/>
              <a:gd name="connsiteY6" fmla="*/ 2279296 h 2279296"/>
              <a:gd name="connsiteX7" fmla="*/ 0 w 9144000"/>
              <a:gd name="connsiteY7" fmla="*/ 121456 h 2279296"/>
              <a:gd name="connsiteX0" fmla="*/ 0 w 9144000"/>
              <a:gd name="connsiteY0" fmla="*/ 0 h 2157840"/>
              <a:gd name="connsiteX1" fmla="*/ 4026080 w 9144000"/>
              <a:gd name="connsiteY1" fmla="*/ 0 h 2157840"/>
              <a:gd name="connsiteX2" fmla="*/ 4596298 w 9144000"/>
              <a:gd name="connsiteY2" fmla="*/ 544320 h 2157840"/>
              <a:gd name="connsiteX3" fmla="*/ 5442984 w 9144000"/>
              <a:gd name="connsiteY3" fmla="*/ 8640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0 h 2157840"/>
              <a:gd name="connsiteX1" fmla="*/ 4026080 w 9144000"/>
              <a:gd name="connsiteY1" fmla="*/ 0 h 2157840"/>
              <a:gd name="connsiteX2" fmla="*/ 4596298 w 9144000"/>
              <a:gd name="connsiteY2" fmla="*/ 544320 h 2157840"/>
              <a:gd name="connsiteX3" fmla="*/ 5480338 w 9144000"/>
              <a:gd name="connsiteY3" fmla="*/ 14866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5 h 2167875"/>
              <a:gd name="connsiteX1" fmla="*/ 4026080 w 9144000"/>
              <a:gd name="connsiteY1" fmla="*/ 10035 h 2167875"/>
              <a:gd name="connsiteX2" fmla="*/ 4596298 w 9144000"/>
              <a:gd name="connsiteY2" fmla="*/ 554355 h 2167875"/>
              <a:gd name="connsiteX3" fmla="*/ 4123135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10035 h 2167875"/>
              <a:gd name="connsiteX1" fmla="*/ 4026080 w 9144000"/>
              <a:gd name="connsiteY1" fmla="*/ 10035 h 2167875"/>
              <a:gd name="connsiteX2" fmla="*/ 4596298 w 9144000"/>
              <a:gd name="connsiteY2" fmla="*/ 554355 h 2167875"/>
              <a:gd name="connsiteX3" fmla="*/ 5374501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48123 h 2205963"/>
              <a:gd name="connsiteX1" fmla="*/ 4026080 w 9144000"/>
              <a:gd name="connsiteY1" fmla="*/ 48123 h 2205963"/>
              <a:gd name="connsiteX2" fmla="*/ 4677233 w 9144000"/>
              <a:gd name="connsiteY2" fmla="*/ 586218 h 2205963"/>
              <a:gd name="connsiteX3" fmla="*/ 5374501 w 9144000"/>
              <a:gd name="connsiteY3" fmla="*/ 38088 h 2205963"/>
              <a:gd name="connsiteX4" fmla="*/ 9144000 w 9144000"/>
              <a:gd name="connsiteY4" fmla="*/ 48123 h 2205963"/>
              <a:gd name="connsiteX5" fmla="*/ 9144000 w 9144000"/>
              <a:gd name="connsiteY5" fmla="*/ 2205963 h 2205963"/>
              <a:gd name="connsiteX6" fmla="*/ 0 w 9144000"/>
              <a:gd name="connsiteY6" fmla="*/ 2205963 h 2205963"/>
              <a:gd name="connsiteX7" fmla="*/ 0 w 9144000"/>
              <a:gd name="connsiteY7" fmla="*/ 48123 h 2205963"/>
              <a:gd name="connsiteX0" fmla="*/ 0 w 9144000"/>
              <a:gd name="connsiteY0" fmla="*/ 17922 h 2175762"/>
              <a:gd name="connsiteX1" fmla="*/ 4026080 w 9144000"/>
              <a:gd name="connsiteY1" fmla="*/ 17922 h 2175762"/>
              <a:gd name="connsiteX2" fmla="*/ 4677233 w 9144000"/>
              <a:gd name="connsiteY2" fmla="*/ 556017 h 2175762"/>
              <a:gd name="connsiteX3" fmla="*/ 5374501 w 9144000"/>
              <a:gd name="connsiteY3" fmla="*/ 7887 h 2175762"/>
              <a:gd name="connsiteX4" fmla="*/ 9144000 w 9144000"/>
              <a:gd name="connsiteY4" fmla="*/ 17922 h 2175762"/>
              <a:gd name="connsiteX5" fmla="*/ 9144000 w 9144000"/>
              <a:gd name="connsiteY5" fmla="*/ 2175762 h 2175762"/>
              <a:gd name="connsiteX6" fmla="*/ 0 w 9144000"/>
              <a:gd name="connsiteY6" fmla="*/ 2175762 h 2175762"/>
              <a:gd name="connsiteX7" fmla="*/ 0 w 9144000"/>
              <a:gd name="connsiteY7" fmla="*/ 17922 h 2175762"/>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5078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302606"/>
              <a:gd name="connsiteX1" fmla="*/ 4026080 w 9144000"/>
              <a:gd name="connsiteY1" fmla="*/ 12686 h 2302606"/>
              <a:gd name="connsiteX2" fmla="*/ 4658556 w 9144000"/>
              <a:gd name="connsiteY2" fmla="*/ 538331 h 2302606"/>
              <a:gd name="connsiteX3" fmla="*/ 5299792 w 9144000"/>
              <a:gd name="connsiteY3" fmla="*/ 2651 h 2302606"/>
              <a:gd name="connsiteX4" fmla="*/ 9144000 w 9144000"/>
              <a:gd name="connsiteY4" fmla="*/ 12686 h 2302606"/>
              <a:gd name="connsiteX5" fmla="*/ 9144000 w 9144000"/>
              <a:gd name="connsiteY5" fmla="*/ 2302606 h 2302606"/>
              <a:gd name="connsiteX6" fmla="*/ 0 w 9144000"/>
              <a:gd name="connsiteY6" fmla="*/ 2170526 h 2302606"/>
              <a:gd name="connsiteX7" fmla="*/ 0 w 9144000"/>
              <a:gd name="connsiteY7" fmla="*/ 12686 h 2302606"/>
              <a:gd name="connsiteX0" fmla="*/ 20320 w 9164320"/>
              <a:gd name="connsiteY0" fmla="*/ 12686 h 2302606"/>
              <a:gd name="connsiteX1" fmla="*/ 4046400 w 9164320"/>
              <a:gd name="connsiteY1" fmla="*/ 12686 h 2302606"/>
              <a:gd name="connsiteX2" fmla="*/ 4678876 w 9164320"/>
              <a:gd name="connsiteY2" fmla="*/ 538331 h 2302606"/>
              <a:gd name="connsiteX3" fmla="*/ 5320112 w 9164320"/>
              <a:gd name="connsiteY3" fmla="*/ 2651 h 2302606"/>
              <a:gd name="connsiteX4" fmla="*/ 9164320 w 9164320"/>
              <a:gd name="connsiteY4" fmla="*/ 12686 h 2302606"/>
              <a:gd name="connsiteX5" fmla="*/ 9164320 w 9164320"/>
              <a:gd name="connsiteY5" fmla="*/ 2302606 h 2302606"/>
              <a:gd name="connsiteX6" fmla="*/ 0 w 9164320"/>
              <a:gd name="connsiteY6" fmla="*/ 2302606 h 2302606"/>
              <a:gd name="connsiteX7" fmla="*/ 20320 w 9164320"/>
              <a:gd name="connsiteY7" fmla="*/ 12686 h 2302606"/>
              <a:gd name="connsiteX0" fmla="*/ 20320 w 9184640"/>
              <a:gd name="connsiteY0" fmla="*/ 12686 h 2302606"/>
              <a:gd name="connsiteX1" fmla="*/ 4046400 w 9184640"/>
              <a:gd name="connsiteY1" fmla="*/ 12686 h 2302606"/>
              <a:gd name="connsiteX2" fmla="*/ 4678876 w 9184640"/>
              <a:gd name="connsiteY2" fmla="*/ 538331 h 2302606"/>
              <a:gd name="connsiteX3" fmla="*/ 5320112 w 9184640"/>
              <a:gd name="connsiteY3" fmla="*/ 2651 h 2302606"/>
              <a:gd name="connsiteX4" fmla="*/ 9184640 w 9184640"/>
              <a:gd name="connsiteY4" fmla="*/ 12686 h 2302606"/>
              <a:gd name="connsiteX5" fmla="*/ 9164320 w 9184640"/>
              <a:gd name="connsiteY5" fmla="*/ 2302606 h 2302606"/>
              <a:gd name="connsiteX6" fmla="*/ 0 w 9184640"/>
              <a:gd name="connsiteY6" fmla="*/ 2302606 h 2302606"/>
              <a:gd name="connsiteX7" fmla="*/ 20320 w 9184640"/>
              <a:gd name="connsiteY7" fmla="*/ 12686 h 2302606"/>
              <a:gd name="connsiteX0" fmla="*/ 20320 w 9184640"/>
              <a:gd name="connsiteY0" fmla="*/ 12686 h 2312766"/>
              <a:gd name="connsiteX1" fmla="*/ 4046400 w 9184640"/>
              <a:gd name="connsiteY1" fmla="*/ 12686 h 2312766"/>
              <a:gd name="connsiteX2" fmla="*/ 4678876 w 9184640"/>
              <a:gd name="connsiteY2" fmla="*/ 538331 h 2312766"/>
              <a:gd name="connsiteX3" fmla="*/ 5320112 w 9184640"/>
              <a:gd name="connsiteY3" fmla="*/ 2651 h 2312766"/>
              <a:gd name="connsiteX4" fmla="*/ 9184640 w 9184640"/>
              <a:gd name="connsiteY4" fmla="*/ 12686 h 2312766"/>
              <a:gd name="connsiteX5" fmla="*/ 9184640 w 9184640"/>
              <a:gd name="connsiteY5" fmla="*/ 2312766 h 2312766"/>
              <a:gd name="connsiteX6" fmla="*/ 0 w 9184640"/>
              <a:gd name="connsiteY6" fmla="*/ 2302606 h 2312766"/>
              <a:gd name="connsiteX7" fmla="*/ 20320 w 9184640"/>
              <a:gd name="connsiteY7" fmla="*/ 12686 h 231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640" h="2312766">
                <a:moveTo>
                  <a:pt x="20320" y="12686"/>
                </a:moveTo>
                <a:lnTo>
                  <a:pt x="4046400" y="12686"/>
                </a:lnTo>
                <a:cubicBezTo>
                  <a:pt x="4055040" y="21326"/>
                  <a:pt x="4124178" y="540003"/>
                  <a:pt x="4678876" y="538331"/>
                </a:cubicBezTo>
                <a:cubicBezTo>
                  <a:pt x="5233574" y="536659"/>
                  <a:pt x="5322735" y="11402"/>
                  <a:pt x="5320112" y="2651"/>
                </a:cubicBezTo>
                <a:cubicBezTo>
                  <a:pt x="5759513" y="-6101"/>
                  <a:pt x="7928140" y="9341"/>
                  <a:pt x="9184640" y="12686"/>
                </a:cubicBezTo>
                <a:lnTo>
                  <a:pt x="9184640" y="2312766"/>
                </a:lnTo>
                <a:lnTo>
                  <a:pt x="0" y="2302606"/>
                </a:lnTo>
                <a:lnTo>
                  <a:pt x="20320" y="12686"/>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6" name="Group 5"/>
          <p:cNvGrpSpPr/>
          <p:nvPr userDrawn="1"/>
        </p:nvGrpSpPr>
        <p:grpSpPr>
          <a:xfrm>
            <a:off x="4094457" y="3938583"/>
            <a:ext cx="1088618" cy="1088614"/>
            <a:chOff x="1641535" y="4181437"/>
            <a:chExt cx="1088618" cy="1088614"/>
          </a:xfrm>
        </p:grpSpPr>
        <p:sp>
          <p:nvSpPr>
            <p:cNvPr id="7" name="Oval 6"/>
            <p:cNvSpPr/>
            <p:nvPr/>
          </p:nvSpPr>
          <p:spPr>
            <a:xfrm>
              <a:off x="1641535" y="4181437"/>
              <a:ext cx="1088618" cy="1088614"/>
            </a:xfrm>
            <a:prstGeom prst="ellipse">
              <a:avLst/>
            </a:prstGeom>
            <a:no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pic>
          <p:nvPicPr>
            <p:cNvPr id="8" name="Picture 7" descr="quotes-whit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43382" y="4531360"/>
              <a:ext cx="436894" cy="337600"/>
            </a:xfrm>
            <a:prstGeom prst="rect">
              <a:avLst/>
            </a:prstGeom>
          </p:spPr>
        </p:pic>
      </p:grpSp>
      <p:cxnSp>
        <p:nvCxnSpPr>
          <p:cNvPr id="9" name="Straight Connector 8"/>
          <p:cNvCxnSpPr/>
          <p:nvPr userDrawn="1"/>
        </p:nvCxnSpPr>
        <p:spPr>
          <a:xfrm>
            <a:off x="5356589"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04946"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13" name="Picture 12" descr="WinFieldUnited_PMS copy.png"/>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sp>
        <p:nvSpPr>
          <p:cNvPr id="15" name="TextBox 14"/>
          <p:cNvSpPr txBox="1"/>
          <p:nvPr userDrawn="1"/>
        </p:nvSpPr>
        <p:spPr>
          <a:xfrm>
            <a:off x="2136437" y="6070728"/>
            <a:ext cx="4871126" cy="415498"/>
          </a:xfrm>
          <a:prstGeom prst="rect">
            <a:avLst/>
          </a:prstGeom>
          <a:noFill/>
        </p:spPr>
        <p:txBody>
          <a:bodyPr wrap="square" rtlCol="0">
            <a:spAutoFit/>
          </a:bodyPr>
          <a:lstStyle/>
          <a:p>
            <a:pPr algn="ctr"/>
            <a:endParaRPr lang="en-US" sz="2100">
              <a:solidFill>
                <a:schemeClr val="bg2"/>
              </a:solidFill>
            </a:endParaRPr>
          </a:p>
        </p:txBody>
      </p:sp>
      <p:cxnSp>
        <p:nvCxnSpPr>
          <p:cNvPr id="17" name="Straight Connector 16"/>
          <p:cNvCxnSpPr/>
          <p:nvPr userDrawn="1"/>
        </p:nvCxnSpPr>
        <p:spPr>
          <a:xfrm>
            <a:off x="4027691" y="6126360"/>
            <a:ext cx="1088618" cy="0"/>
          </a:xfrm>
          <a:prstGeom prst="line">
            <a:avLst/>
          </a:prstGeom>
          <a:ln w="12700" cmpd="sng">
            <a:solidFill>
              <a:schemeClr val="bg2"/>
            </a:solidFill>
            <a:prstDash val="dot"/>
          </a:ln>
          <a:effectLst/>
        </p:spPr>
        <p:style>
          <a:lnRef idx="2">
            <a:schemeClr val="accent1"/>
          </a:lnRef>
          <a:fillRef idx="0">
            <a:schemeClr val="accent1"/>
          </a:fillRef>
          <a:effectRef idx="1">
            <a:schemeClr val="accent1"/>
          </a:effectRef>
          <a:fontRef idx="minor">
            <a:schemeClr val="tx1"/>
          </a:fontRef>
        </p:style>
      </p:cxnSp>
      <p:sp>
        <p:nvSpPr>
          <p:cNvPr id="20" name="Content Placeholder 18"/>
          <p:cNvSpPr>
            <a:spLocks noGrp="1"/>
          </p:cNvSpPr>
          <p:nvPr>
            <p:ph sz="quarter" idx="11" hasCustomPrompt="1"/>
          </p:nvPr>
        </p:nvSpPr>
        <p:spPr>
          <a:xfrm>
            <a:off x="954881" y="6181993"/>
            <a:ext cx="7234238" cy="313053"/>
          </a:xfrm>
          <a:prstGeom prst="rect">
            <a:avLst/>
          </a:prstGeom>
        </p:spPr>
        <p:txBody>
          <a:bodyPr anchor="t"/>
          <a:lstStyle>
            <a:lvl1pPr marL="0" indent="0" algn="ctr">
              <a:buFontTx/>
              <a:buNone/>
              <a:defRPr sz="1100" i="1" baseline="0">
                <a:solidFill>
                  <a:schemeClr val="bg2"/>
                </a:solidFill>
              </a:defRPr>
            </a:lvl1pPr>
            <a:lvl2pPr marL="457200" indent="0" algn="ctr">
              <a:buFontTx/>
              <a:buNone/>
              <a:defRPr>
                <a:solidFill>
                  <a:schemeClr val="bg2"/>
                </a:solidFill>
              </a:defRPr>
            </a:lvl2pPr>
          </a:lstStyle>
          <a:p>
            <a:pPr lvl="0"/>
            <a:r>
              <a:rPr lang="en-US"/>
              <a:t>QUOTE CREDIT</a:t>
            </a:r>
          </a:p>
        </p:txBody>
      </p:sp>
      <p:sp>
        <p:nvSpPr>
          <p:cNvPr id="25" name="Content Placeholder 18"/>
          <p:cNvSpPr>
            <a:spLocks noGrp="1"/>
          </p:cNvSpPr>
          <p:nvPr>
            <p:ph sz="quarter" idx="12" hasCustomPrompt="1"/>
          </p:nvPr>
        </p:nvSpPr>
        <p:spPr>
          <a:xfrm>
            <a:off x="954881" y="5750797"/>
            <a:ext cx="7234238" cy="313053"/>
          </a:xfrm>
          <a:prstGeom prst="rect">
            <a:avLst/>
          </a:prstGeom>
        </p:spPr>
        <p:txBody>
          <a:bodyPr anchor="b"/>
          <a:lstStyle>
            <a:lvl1pPr marL="0" indent="0" algn="ctr">
              <a:buFontTx/>
              <a:buNone/>
              <a:defRPr sz="3200" i="1" baseline="0">
                <a:solidFill>
                  <a:schemeClr val="bg2"/>
                </a:solidFill>
              </a:defRPr>
            </a:lvl1pPr>
            <a:lvl2pPr marL="457200" indent="0" algn="ctr">
              <a:buFontTx/>
              <a:buNone/>
              <a:defRPr>
                <a:solidFill>
                  <a:schemeClr val="bg2"/>
                </a:solidFill>
              </a:defRPr>
            </a:lvl2pPr>
          </a:lstStyle>
          <a:p>
            <a:pPr lvl="0"/>
            <a:r>
              <a:rPr lang="en-US"/>
              <a:t>Quote Here</a:t>
            </a:r>
          </a:p>
        </p:txBody>
      </p:sp>
    </p:spTree>
    <p:extLst>
      <p:ext uri="{BB962C8B-B14F-4D97-AF65-F5344CB8AC3E}">
        <p14:creationId xmlns:p14="http://schemas.microsoft.com/office/powerpoint/2010/main" val="4208623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 Out">
    <p:spTree>
      <p:nvGrpSpPr>
        <p:cNvPr id="1" name=""/>
        <p:cNvGrpSpPr/>
        <p:nvPr/>
      </p:nvGrpSpPr>
      <p:grpSpPr>
        <a:xfrm>
          <a:off x="0" y="0"/>
          <a:ext cx="0" cy="0"/>
          <a:chOff x="0" y="0"/>
          <a:chExt cx="0" cy="0"/>
        </a:xfrm>
      </p:grpSpPr>
      <p:pic>
        <p:nvPicPr>
          <p:cNvPr id="5" name="Picture 4" descr="tractor-sunset.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5720" y="0"/>
            <a:ext cx="9235440" cy="5256419"/>
          </a:xfrm>
          <a:prstGeom prst="rect">
            <a:avLst/>
          </a:prstGeom>
        </p:spPr>
      </p:pic>
      <p:sp>
        <p:nvSpPr>
          <p:cNvPr id="21" name="Rectangle 1"/>
          <p:cNvSpPr/>
          <p:nvPr userDrawn="1"/>
        </p:nvSpPr>
        <p:spPr>
          <a:xfrm>
            <a:off x="-45720" y="4565554"/>
            <a:ext cx="9235440" cy="2377440"/>
          </a:xfrm>
          <a:custGeom>
            <a:avLst/>
            <a:gdLst>
              <a:gd name="connsiteX0" fmla="*/ 0 w 9144000"/>
              <a:gd name="connsiteY0" fmla="*/ 0 h 2157840"/>
              <a:gd name="connsiteX1" fmla="*/ 9144000 w 9144000"/>
              <a:gd name="connsiteY1" fmla="*/ 0 h 2157840"/>
              <a:gd name="connsiteX2" fmla="*/ 9144000 w 9144000"/>
              <a:gd name="connsiteY2" fmla="*/ 2157840 h 2157840"/>
              <a:gd name="connsiteX3" fmla="*/ 0 w 9144000"/>
              <a:gd name="connsiteY3" fmla="*/ 2157840 h 2157840"/>
              <a:gd name="connsiteX4" fmla="*/ 0 w 9144000"/>
              <a:gd name="connsiteY4" fmla="*/ 0 h 2157840"/>
              <a:gd name="connsiteX0" fmla="*/ 0 w 9144000"/>
              <a:gd name="connsiteY0" fmla="*/ 0 h 2157840"/>
              <a:gd name="connsiteX1" fmla="*/ 4026080 w 9144000"/>
              <a:gd name="connsiteY1" fmla="*/ 0 h 2157840"/>
              <a:gd name="connsiteX2" fmla="*/ 9144000 w 9144000"/>
              <a:gd name="connsiteY2" fmla="*/ 0 h 2157840"/>
              <a:gd name="connsiteX3" fmla="*/ 9144000 w 9144000"/>
              <a:gd name="connsiteY3" fmla="*/ 2157840 h 2157840"/>
              <a:gd name="connsiteX4" fmla="*/ 0 w 9144000"/>
              <a:gd name="connsiteY4" fmla="*/ 2157840 h 2157840"/>
              <a:gd name="connsiteX5" fmla="*/ 0 w 9144000"/>
              <a:gd name="connsiteY5" fmla="*/ 0 h 2157840"/>
              <a:gd name="connsiteX0" fmla="*/ 0 w 9144000"/>
              <a:gd name="connsiteY0" fmla="*/ 8640 h 2166480"/>
              <a:gd name="connsiteX1" fmla="*/ 4026080 w 9144000"/>
              <a:gd name="connsiteY1" fmla="*/ 8640 h 2166480"/>
              <a:gd name="connsiteX2" fmla="*/ 4648136 w 9144000"/>
              <a:gd name="connsiteY2" fmla="*/ 0 h 2166480"/>
              <a:gd name="connsiteX3" fmla="*/ 9144000 w 9144000"/>
              <a:gd name="connsiteY3" fmla="*/ 8640 h 2166480"/>
              <a:gd name="connsiteX4" fmla="*/ 9144000 w 9144000"/>
              <a:gd name="connsiteY4" fmla="*/ 2166480 h 2166480"/>
              <a:gd name="connsiteX5" fmla="*/ 0 w 9144000"/>
              <a:gd name="connsiteY5" fmla="*/ 2166480 h 2166480"/>
              <a:gd name="connsiteX6" fmla="*/ 0 w 9144000"/>
              <a:gd name="connsiteY6" fmla="*/ 8640 h 216648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0 h 2157840"/>
              <a:gd name="connsiteX1" fmla="*/ 4026080 w 9144000"/>
              <a:gd name="connsiteY1" fmla="*/ 0 h 2157840"/>
              <a:gd name="connsiteX2" fmla="*/ 4596298 w 9144000"/>
              <a:gd name="connsiteY2" fmla="*/ 544320 h 2157840"/>
              <a:gd name="connsiteX3" fmla="*/ 9144000 w 9144000"/>
              <a:gd name="connsiteY3" fmla="*/ 0 h 2157840"/>
              <a:gd name="connsiteX4" fmla="*/ 9144000 w 9144000"/>
              <a:gd name="connsiteY4" fmla="*/ 2157840 h 2157840"/>
              <a:gd name="connsiteX5" fmla="*/ 0 w 9144000"/>
              <a:gd name="connsiteY5" fmla="*/ 2157840 h 2157840"/>
              <a:gd name="connsiteX6" fmla="*/ 0 w 9144000"/>
              <a:gd name="connsiteY6" fmla="*/ 0 h 2157840"/>
              <a:gd name="connsiteX0" fmla="*/ 0 w 9144000"/>
              <a:gd name="connsiteY0" fmla="*/ 65057 h 2222897"/>
              <a:gd name="connsiteX1" fmla="*/ 4026080 w 9144000"/>
              <a:gd name="connsiteY1" fmla="*/ 65057 h 2222897"/>
              <a:gd name="connsiteX2" fmla="*/ 4596298 w 9144000"/>
              <a:gd name="connsiteY2" fmla="*/ 609377 h 2222897"/>
              <a:gd name="connsiteX3" fmla="*/ 5149236 w 9144000"/>
              <a:gd name="connsiteY3" fmla="*/ 566177 h 2222897"/>
              <a:gd name="connsiteX4" fmla="*/ 9144000 w 9144000"/>
              <a:gd name="connsiteY4" fmla="*/ 65057 h 2222897"/>
              <a:gd name="connsiteX5" fmla="*/ 9144000 w 9144000"/>
              <a:gd name="connsiteY5" fmla="*/ 2222897 h 2222897"/>
              <a:gd name="connsiteX6" fmla="*/ 0 w 9144000"/>
              <a:gd name="connsiteY6" fmla="*/ 2222897 h 2222897"/>
              <a:gd name="connsiteX7" fmla="*/ 0 w 9144000"/>
              <a:gd name="connsiteY7" fmla="*/ 65057 h 2222897"/>
              <a:gd name="connsiteX0" fmla="*/ 0 w 9144000"/>
              <a:gd name="connsiteY0" fmla="*/ 142579 h 2300419"/>
              <a:gd name="connsiteX1" fmla="*/ 4026080 w 9144000"/>
              <a:gd name="connsiteY1" fmla="*/ 142579 h 2300419"/>
              <a:gd name="connsiteX2" fmla="*/ 4596298 w 9144000"/>
              <a:gd name="connsiteY2" fmla="*/ 686899 h 2300419"/>
              <a:gd name="connsiteX3" fmla="*/ 5442984 w 9144000"/>
              <a:gd name="connsiteY3" fmla="*/ 151219 h 2300419"/>
              <a:gd name="connsiteX4" fmla="*/ 9144000 w 9144000"/>
              <a:gd name="connsiteY4" fmla="*/ 142579 h 2300419"/>
              <a:gd name="connsiteX5" fmla="*/ 9144000 w 9144000"/>
              <a:gd name="connsiteY5" fmla="*/ 2300419 h 2300419"/>
              <a:gd name="connsiteX6" fmla="*/ 0 w 9144000"/>
              <a:gd name="connsiteY6" fmla="*/ 2300419 h 2300419"/>
              <a:gd name="connsiteX7" fmla="*/ 0 w 9144000"/>
              <a:gd name="connsiteY7" fmla="*/ 142579 h 2300419"/>
              <a:gd name="connsiteX0" fmla="*/ 0 w 9144000"/>
              <a:gd name="connsiteY0" fmla="*/ 121456 h 2279296"/>
              <a:gd name="connsiteX1" fmla="*/ 4026080 w 9144000"/>
              <a:gd name="connsiteY1" fmla="*/ 121456 h 2279296"/>
              <a:gd name="connsiteX2" fmla="*/ 4596298 w 9144000"/>
              <a:gd name="connsiteY2" fmla="*/ 665776 h 2279296"/>
              <a:gd name="connsiteX3" fmla="*/ 5442984 w 9144000"/>
              <a:gd name="connsiteY3" fmla="*/ 130096 h 2279296"/>
              <a:gd name="connsiteX4" fmla="*/ 9144000 w 9144000"/>
              <a:gd name="connsiteY4" fmla="*/ 121456 h 2279296"/>
              <a:gd name="connsiteX5" fmla="*/ 9144000 w 9144000"/>
              <a:gd name="connsiteY5" fmla="*/ 2279296 h 2279296"/>
              <a:gd name="connsiteX6" fmla="*/ 0 w 9144000"/>
              <a:gd name="connsiteY6" fmla="*/ 2279296 h 2279296"/>
              <a:gd name="connsiteX7" fmla="*/ 0 w 9144000"/>
              <a:gd name="connsiteY7" fmla="*/ 121456 h 2279296"/>
              <a:gd name="connsiteX0" fmla="*/ 0 w 9144000"/>
              <a:gd name="connsiteY0" fmla="*/ 0 h 2157840"/>
              <a:gd name="connsiteX1" fmla="*/ 4026080 w 9144000"/>
              <a:gd name="connsiteY1" fmla="*/ 0 h 2157840"/>
              <a:gd name="connsiteX2" fmla="*/ 4596298 w 9144000"/>
              <a:gd name="connsiteY2" fmla="*/ 544320 h 2157840"/>
              <a:gd name="connsiteX3" fmla="*/ 5442984 w 9144000"/>
              <a:gd name="connsiteY3" fmla="*/ 8640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10036 h 2167876"/>
              <a:gd name="connsiteX1" fmla="*/ 4026080 w 9144000"/>
              <a:gd name="connsiteY1" fmla="*/ 10036 h 2167876"/>
              <a:gd name="connsiteX2" fmla="*/ 4596298 w 9144000"/>
              <a:gd name="connsiteY2" fmla="*/ 554356 h 2167876"/>
              <a:gd name="connsiteX3" fmla="*/ 5399404 w 9144000"/>
              <a:gd name="connsiteY3" fmla="*/ 0 h 2167876"/>
              <a:gd name="connsiteX4" fmla="*/ 9144000 w 9144000"/>
              <a:gd name="connsiteY4" fmla="*/ 10036 h 2167876"/>
              <a:gd name="connsiteX5" fmla="*/ 9144000 w 9144000"/>
              <a:gd name="connsiteY5" fmla="*/ 2167876 h 2167876"/>
              <a:gd name="connsiteX6" fmla="*/ 0 w 9144000"/>
              <a:gd name="connsiteY6" fmla="*/ 2167876 h 2167876"/>
              <a:gd name="connsiteX7" fmla="*/ 0 w 9144000"/>
              <a:gd name="connsiteY7" fmla="*/ 10036 h 2167876"/>
              <a:gd name="connsiteX0" fmla="*/ 0 w 9144000"/>
              <a:gd name="connsiteY0" fmla="*/ 0 h 2157840"/>
              <a:gd name="connsiteX1" fmla="*/ 4026080 w 9144000"/>
              <a:gd name="connsiteY1" fmla="*/ 0 h 2157840"/>
              <a:gd name="connsiteX2" fmla="*/ 4596298 w 9144000"/>
              <a:gd name="connsiteY2" fmla="*/ 544320 h 2157840"/>
              <a:gd name="connsiteX3" fmla="*/ 5480338 w 9144000"/>
              <a:gd name="connsiteY3" fmla="*/ 14866 h 2157840"/>
              <a:gd name="connsiteX4" fmla="*/ 9144000 w 9144000"/>
              <a:gd name="connsiteY4" fmla="*/ 0 h 2157840"/>
              <a:gd name="connsiteX5" fmla="*/ 9144000 w 9144000"/>
              <a:gd name="connsiteY5" fmla="*/ 2157840 h 2157840"/>
              <a:gd name="connsiteX6" fmla="*/ 0 w 9144000"/>
              <a:gd name="connsiteY6" fmla="*/ 2157840 h 2157840"/>
              <a:gd name="connsiteX7" fmla="*/ 0 w 9144000"/>
              <a:gd name="connsiteY7" fmla="*/ 0 h 2157840"/>
              <a:gd name="connsiteX0" fmla="*/ 0 w 9144000"/>
              <a:gd name="connsiteY0" fmla="*/ 10035 h 2167875"/>
              <a:gd name="connsiteX1" fmla="*/ 4026080 w 9144000"/>
              <a:gd name="connsiteY1" fmla="*/ 10035 h 2167875"/>
              <a:gd name="connsiteX2" fmla="*/ 4596298 w 9144000"/>
              <a:gd name="connsiteY2" fmla="*/ 554355 h 2167875"/>
              <a:gd name="connsiteX3" fmla="*/ 4123135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10035 h 2167875"/>
              <a:gd name="connsiteX1" fmla="*/ 4026080 w 9144000"/>
              <a:gd name="connsiteY1" fmla="*/ 10035 h 2167875"/>
              <a:gd name="connsiteX2" fmla="*/ 4596298 w 9144000"/>
              <a:gd name="connsiteY2" fmla="*/ 554355 h 2167875"/>
              <a:gd name="connsiteX3" fmla="*/ 5374501 w 9144000"/>
              <a:gd name="connsiteY3" fmla="*/ 0 h 2167875"/>
              <a:gd name="connsiteX4" fmla="*/ 9144000 w 9144000"/>
              <a:gd name="connsiteY4" fmla="*/ 10035 h 2167875"/>
              <a:gd name="connsiteX5" fmla="*/ 9144000 w 9144000"/>
              <a:gd name="connsiteY5" fmla="*/ 2167875 h 2167875"/>
              <a:gd name="connsiteX6" fmla="*/ 0 w 9144000"/>
              <a:gd name="connsiteY6" fmla="*/ 2167875 h 2167875"/>
              <a:gd name="connsiteX7" fmla="*/ 0 w 9144000"/>
              <a:gd name="connsiteY7" fmla="*/ 10035 h 2167875"/>
              <a:gd name="connsiteX0" fmla="*/ 0 w 9144000"/>
              <a:gd name="connsiteY0" fmla="*/ 48123 h 2205963"/>
              <a:gd name="connsiteX1" fmla="*/ 4026080 w 9144000"/>
              <a:gd name="connsiteY1" fmla="*/ 48123 h 2205963"/>
              <a:gd name="connsiteX2" fmla="*/ 4677233 w 9144000"/>
              <a:gd name="connsiteY2" fmla="*/ 586218 h 2205963"/>
              <a:gd name="connsiteX3" fmla="*/ 5374501 w 9144000"/>
              <a:gd name="connsiteY3" fmla="*/ 38088 h 2205963"/>
              <a:gd name="connsiteX4" fmla="*/ 9144000 w 9144000"/>
              <a:gd name="connsiteY4" fmla="*/ 48123 h 2205963"/>
              <a:gd name="connsiteX5" fmla="*/ 9144000 w 9144000"/>
              <a:gd name="connsiteY5" fmla="*/ 2205963 h 2205963"/>
              <a:gd name="connsiteX6" fmla="*/ 0 w 9144000"/>
              <a:gd name="connsiteY6" fmla="*/ 2205963 h 2205963"/>
              <a:gd name="connsiteX7" fmla="*/ 0 w 9144000"/>
              <a:gd name="connsiteY7" fmla="*/ 48123 h 2205963"/>
              <a:gd name="connsiteX0" fmla="*/ 0 w 9144000"/>
              <a:gd name="connsiteY0" fmla="*/ 17922 h 2175762"/>
              <a:gd name="connsiteX1" fmla="*/ 4026080 w 9144000"/>
              <a:gd name="connsiteY1" fmla="*/ 17922 h 2175762"/>
              <a:gd name="connsiteX2" fmla="*/ 4677233 w 9144000"/>
              <a:gd name="connsiteY2" fmla="*/ 556017 h 2175762"/>
              <a:gd name="connsiteX3" fmla="*/ 5374501 w 9144000"/>
              <a:gd name="connsiteY3" fmla="*/ 7887 h 2175762"/>
              <a:gd name="connsiteX4" fmla="*/ 9144000 w 9144000"/>
              <a:gd name="connsiteY4" fmla="*/ 17922 h 2175762"/>
              <a:gd name="connsiteX5" fmla="*/ 9144000 w 9144000"/>
              <a:gd name="connsiteY5" fmla="*/ 2175762 h 2175762"/>
              <a:gd name="connsiteX6" fmla="*/ 0 w 9144000"/>
              <a:gd name="connsiteY6" fmla="*/ 2175762 h 2175762"/>
              <a:gd name="connsiteX7" fmla="*/ 0 w 9144000"/>
              <a:gd name="connsiteY7" fmla="*/ 17922 h 2175762"/>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77233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74501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64782 w 9144000"/>
              <a:gd name="connsiteY2" fmla="*/ 55078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18469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324695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5078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39879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170526"/>
              <a:gd name="connsiteX1" fmla="*/ 4026080 w 9144000"/>
              <a:gd name="connsiteY1" fmla="*/ 12686 h 2170526"/>
              <a:gd name="connsiteX2" fmla="*/ 4658556 w 9144000"/>
              <a:gd name="connsiteY2" fmla="*/ 538331 h 2170526"/>
              <a:gd name="connsiteX3" fmla="*/ 5299792 w 9144000"/>
              <a:gd name="connsiteY3" fmla="*/ 2651 h 2170526"/>
              <a:gd name="connsiteX4" fmla="*/ 9144000 w 9144000"/>
              <a:gd name="connsiteY4" fmla="*/ 12686 h 2170526"/>
              <a:gd name="connsiteX5" fmla="*/ 9144000 w 9144000"/>
              <a:gd name="connsiteY5" fmla="*/ 2170526 h 2170526"/>
              <a:gd name="connsiteX6" fmla="*/ 0 w 9144000"/>
              <a:gd name="connsiteY6" fmla="*/ 2170526 h 2170526"/>
              <a:gd name="connsiteX7" fmla="*/ 0 w 9144000"/>
              <a:gd name="connsiteY7" fmla="*/ 12686 h 2170526"/>
              <a:gd name="connsiteX0" fmla="*/ 0 w 9144000"/>
              <a:gd name="connsiteY0" fmla="*/ 12686 h 2302606"/>
              <a:gd name="connsiteX1" fmla="*/ 4026080 w 9144000"/>
              <a:gd name="connsiteY1" fmla="*/ 12686 h 2302606"/>
              <a:gd name="connsiteX2" fmla="*/ 4658556 w 9144000"/>
              <a:gd name="connsiteY2" fmla="*/ 538331 h 2302606"/>
              <a:gd name="connsiteX3" fmla="*/ 5299792 w 9144000"/>
              <a:gd name="connsiteY3" fmla="*/ 2651 h 2302606"/>
              <a:gd name="connsiteX4" fmla="*/ 9144000 w 9144000"/>
              <a:gd name="connsiteY4" fmla="*/ 12686 h 2302606"/>
              <a:gd name="connsiteX5" fmla="*/ 9144000 w 9144000"/>
              <a:gd name="connsiteY5" fmla="*/ 2302606 h 2302606"/>
              <a:gd name="connsiteX6" fmla="*/ 0 w 9144000"/>
              <a:gd name="connsiteY6" fmla="*/ 2170526 h 2302606"/>
              <a:gd name="connsiteX7" fmla="*/ 0 w 9144000"/>
              <a:gd name="connsiteY7" fmla="*/ 12686 h 2302606"/>
              <a:gd name="connsiteX0" fmla="*/ 20320 w 9164320"/>
              <a:gd name="connsiteY0" fmla="*/ 12686 h 2302606"/>
              <a:gd name="connsiteX1" fmla="*/ 4046400 w 9164320"/>
              <a:gd name="connsiteY1" fmla="*/ 12686 h 2302606"/>
              <a:gd name="connsiteX2" fmla="*/ 4678876 w 9164320"/>
              <a:gd name="connsiteY2" fmla="*/ 538331 h 2302606"/>
              <a:gd name="connsiteX3" fmla="*/ 5320112 w 9164320"/>
              <a:gd name="connsiteY3" fmla="*/ 2651 h 2302606"/>
              <a:gd name="connsiteX4" fmla="*/ 9164320 w 9164320"/>
              <a:gd name="connsiteY4" fmla="*/ 12686 h 2302606"/>
              <a:gd name="connsiteX5" fmla="*/ 9164320 w 9164320"/>
              <a:gd name="connsiteY5" fmla="*/ 2302606 h 2302606"/>
              <a:gd name="connsiteX6" fmla="*/ 0 w 9164320"/>
              <a:gd name="connsiteY6" fmla="*/ 2302606 h 2302606"/>
              <a:gd name="connsiteX7" fmla="*/ 20320 w 9164320"/>
              <a:gd name="connsiteY7" fmla="*/ 12686 h 2302606"/>
              <a:gd name="connsiteX0" fmla="*/ 20320 w 9184640"/>
              <a:gd name="connsiteY0" fmla="*/ 12686 h 2302606"/>
              <a:gd name="connsiteX1" fmla="*/ 4046400 w 9184640"/>
              <a:gd name="connsiteY1" fmla="*/ 12686 h 2302606"/>
              <a:gd name="connsiteX2" fmla="*/ 4678876 w 9184640"/>
              <a:gd name="connsiteY2" fmla="*/ 538331 h 2302606"/>
              <a:gd name="connsiteX3" fmla="*/ 5320112 w 9184640"/>
              <a:gd name="connsiteY3" fmla="*/ 2651 h 2302606"/>
              <a:gd name="connsiteX4" fmla="*/ 9184640 w 9184640"/>
              <a:gd name="connsiteY4" fmla="*/ 12686 h 2302606"/>
              <a:gd name="connsiteX5" fmla="*/ 9164320 w 9184640"/>
              <a:gd name="connsiteY5" fmla="*/ 2302606 h 2302606"/>
              <a:gd name="connsiteX6" fmla="*/ 0 w 9184640"/>
              <a:gd name="connsiteY6" fmla="*/ 2302606 h 2302606"/>
              <a:gd name="connsiteX7" fmla="*/ 20320 w 9184640"/>
              <a:gd name="connsiteY7" fmla="*/ 12686 h 2302606"/>
              <a:gd name="connsiteX0" fmla="*/ 20320 w 9184640"/>
              <a:gd name="connsiteY0" fmla="*/ 12686 h 2312766"/>
              <a:gd name="connsiteX1" fmla="*/ 4046400 w 9184640"/>
              <a:gd name="connsiteY1" fmla="*/ 12686 h 2312766"/>
              <a:gd name="connsiteX2" fmla="*/ 4678876 w 9184640"/>
              <a:gd name="connsiteY2" fmla="*/ 538331 h 2312766"/>
              <a:gd name="connsiteX3" fmla="*/ 5320112 w 9184640"/>
              <a:gd name="connsiteY3" fmla="*/ 2651 h 2312766"/>
              <a:gd name="connsiteX4" fmla="*/ 9184640 w 9184640"/>
              <a:gd name="connsiteY4" fmla="*/ 12686 h 2312766"/>
              <a:gd name="connsiteX5" fmla="*/ 9184640 w 9184640"/>
              <a:gd name="connsiteY5" fmla="*/ 2312766 h 2312766"/>
              <a:gd name="connsiteX6" fmla="*/ 0 w 9184640"/>
              <a:gd name="connsiteY6" fmla="*/ 2302606 h 2312766"/>
              <a:gd name="connsiteX7" fmla="*/ 20320 w 9184640"/>
              <a:gd name="connsiteY7" fmla="*/ 12686 h 231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640" h="2312766">
                <a:moveTo>
                  <a:pt x="20320" y="12686"/>
                </a:moveTo>
                <a:lnTo>
                  <a:pt x="4046400" y="12686"/>
                </a:lnTo>
                <a:cubicBezTo>
                  <a:pt x="4055040" y="21326"/>
                  <a:pt x="4124178" y="540003"/>
                  <a:pt x="4678876" y="538331"/>
                </a:cubicBezTo>
                <a:cubicBezTo>
                  <a:pt x="5233574" y="536659"/>
                  <a:pt x="5322735" y="11402"/>
                  <a:pt x="5320112" y="2651"/>
                </a:cubicBezTo>
                <a:cubicBezTo>
                  <a:pt x="5759513" y="-6101"/>
                  <a:pt x="7928140" y="9341"/>
                  <a:pt x="9184640" y="12686"/>
                </a:cubicBezTo>
                <a:lnTo>
                  <a:pt x="9184640" y="2312766"/>
                </a:lnTo>
                <a:lnTo>
                  <a:pt x="0" y="2302606"/>
                </a:lnTo>
                <a:lnTo>
                  <a:pt x="20320" y="12686"/>
                </a:lnTo>
                <a:close/>
              </a:path>
            </a:pathLst>
          </a:cu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pic>
        <p:nvPicPr>
          <p:cNvPr id="14" name="Picture 13"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grpSp>
        <p:nvGrpSpPr>
          <p:cNvPr id="22" name="Group 21"/>
          <p:cNvGrpSpPr/>
          <p:nvPr userDrawn="1"/>
        </p:nvGrpSpPr>
        <p:grpSpPr>
          <a:xfrm>
            <a:off x="4094457" y="3938583"/>
            <a:ext cx="1088618" cy="1088614"/>
            <a:chOff x="1641535" y="4181437"/>
            <a:chExt cx="1088618" cy="1088614"/>
          </a:xfrm>
        </p:grpSpPr>
        <p:sp>
          <p:nvSpPr>
            <p:cNvPr id="23" name="Oval 22"/>
            <p:cNvSpPr/>
            <p:nvPr/>
          </p:nvSpPr>
          <p:spPr>
            <a:xfrm>
              <a:off x="1641535" y="4181437"/>
              <a:ext cx="1088618" cy="1088614"/>
            </a:xfrm>
            <a:prstGeom prst="ellipse">
              <a:avLst/>
            </a:prstGeom>
            <a:noFill/>
            <a:ln w="19050" cmpd="sng">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pic>
          <p:nvPicPr>
            <p:cNvPr id="24" name="Picture 23" descr="quotes-whit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943382" y="4531360"/>
              <a:ext cx="436894" cy="337600"/>
            </a:xfrm>
            <a:prstGeom prst="rect">
              <a:avLst/>
            </a:prstGeom>
          </p:spPr>
        </p:pic>
      </p:grpSp>
      <p:cxnSp>
        <p:nvCxnSpPr>
          <p:cNvPr id="25" name="Straight Connector 24"/>
          <p:cNvCxnSpPr/>
          <p:nvPr userDrawn="1"/>
        </p:nvCxnSpPr>
        <p:spPr>
          <a:xfrm>
            <a:off x="5356589"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userDrawn="1"/>
        </p:nvCxnSpPr>
        <p:spPr>
          <a:xfrm>
            <a:off x="304946" y="4470280"/>
            <a:ext cx="3594928" cy="0"/>
          </a:xfrm>
          <a:prstGeom prst="line">
            <a:avLst/>
          </a:prstGeom>
          <a:ln w="12700"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sp>
        <p:nvSpPr>
          <p:cNvPr id="27" name="Content Placeholder 18"/>
          <p:cNvSpPr>
            <a:spLocks noGrp="1"/>
          </p:cNvSpPr>
          <p:nvPr>
            <p:ph sz="quarter" idx="12" hasCustomPrompt="1"/>
          </p:nvPr>
        </p:nvSpPr>
        <p:spPr>
          <a:xfrm>
            <a:off x="954881" y="5750797"/>
            <a:ext cx="7234238" cy="313053"/>
          </a:xfrm>
          <a:prstGeom prst="rect">
            <a:avLst/>
          </a:prstGeom>
        </p:spPr>
        <p:txBody>
          <a:bodyPr anchor="b"/>
          <a:lstStyle>
            <a:lvl1pPr marL="0" indent="0" algn="ctr">
              <a:buFontTx/>
              <a:buNone/>
              <a:defRPr sz="3200" i="1" baseline="0">
                <a:solidFill>
                  <a:schemeClr val="bg2"/>
                </a:solidFill>
              </a:defRPr>
            </a:lvl1pPr>
            <a:lvl2pPr marL="457200" indent="0" algn="ctr">
              <a:buFontTx/>
              <a:buNone/>
              <a:defRPr>
                <a:solidFill>
                  <a:schemeClr val="bg2"/>
                </a:solidFill>
              </a:defRPr>
            </a:lvl2pPr>
          </a:lstStyle>
          <a:p>
            <a:pPr lvl="0"/>
            <a:r>
              <a:rPr lang="en-US"/>
              <a:t>Statement Here</a:t>
            </a:r>
          </a:p>
        </p:txBody>
      </p:sp>
    </p:spTree>
    <p:extLst>
      <p:ext uri="{BB962C8B-B14F-4D97-AF65-F5344CB8AC3E}">
        <p14:creationId xmlns:p14="http://schemas.microsoft.com/office/powerpoint/2010/main" val="3537706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od 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11992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od 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1827867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od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Picture 2"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46931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 Comparison 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041648"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4848352" y="1197864"/>
            <a:ext cx="4041648" cy="5255326"/>
          </a:xfrm>
          <a:prstGeom prst="rect">
            <a:avLst/>
          </a:prstGeom>
        </p:spPr>
        <p:txBody>
          <a:bodyPr>
            <a:normAutofit/>
          </a:bodyPr>
          <a:lstStyle>
            <a:lvl1pPr marL="214313" indent="-214313">
              <a:buFont typeface="Arial"/>
              <a:buChar char="•"/>
              <a:defRPr sz="1800">
                <a:solidFill>
                  <a:schemeClr val="tx1"/>
                </a:solidFill>
              </a:defRPr>
            </a:lvl1pPr>
            <a:lvl2pPr marL="557213" indent="-214313">
              <a:buFont typeface="Arial"/>
              <a:buChar char="•"/>
              <a:defRPr sz="1800">
                <a:solidFill>
                  <a:schemeClr val="tx1"/>
                </a:solidFill>
              </a:defRPr>
            </a:lvl2pPr>
            <a:lvl3pPr marL="900113" indent="-214313">
              <a:buFont typeface="Arial"/>
              <a:buChar char="•"/>
              <a:defRPr sz="1800">
                <a:solidFill>
                  <a:schemeClr val="tx1"/>
                </a:solidFill>
              </a:defRPr>
            </a:lvl3pPr>
            <a:lvl4pPr marL="1243013" indent="-214313">
              <a:buFont typeface="Arial"/>
              <a:buChar char="•"/>
              <a:defRPr sz="1800">
                <a:solidFill>
                  <a:schemeClr val="tx1"/>
                </a:solidFill>
              </a:defRPr>
            </a:lvl4pPr>
            <a:lvl5pPr marL="1585913" indent="-214313">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09489" y="1094416"/>
            <a:ext cx="8462132" cy="68426"/>
          </a:xfrm>
          <a:prstGeom prst="rect">
            <a:avLst/>
          </a:prstGeom>
        </p:spPr>
      </p:pic>
      <p:sp>
        <p:nvSpPr>
          <p:cNvPr id="1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71997436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ree Form 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Picture 3"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3" name="TextBox 2"/>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6586491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ee Form 2">
    <p:spTree>
      <p:nvGrpSpPr>
        <p:cNvPr id="1" name=""/>
        <p:cNvGrpSpPr/>
        <p:nvPr/>
      </p:nvGrpSpPr>
      <p:grpSpPr>
        <a:xfrm>
          <a:off x="0" y="0"/>
          <a:ext cx="0" cy="0"/>
          <a:chOff x="0" y="0"/>
          <a:chExt cx="0" cy="0"/>
        </a:xfrm>
      </p:grpSpPr>
      <p:pic>
        <p:nvPicPr>
          <p:cNvPr id="3" name="Picture 2" descr="Screen Shot 2016-06-23 at 10.25.58 AM.pn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858000"/>
          </a:xfrm>
          <a:prstGeom prst="rect">
            <a:avLst/>
          </a:prstGeom>
          <a:blipFill rotWithShape="1">
            <a:blip r:embed="rId3"/>
            <a:stretch>
              <a:fillRect/>
            </a:stretch>
          </a:blipFill>
        </p:spPr>
      </p:pic>
      <p:pic>
        <p:nvPicPr>
          <p:cNvPr id="5" name="Picture 4" descr="WinFieldUnited_White.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4" name="TextBox 3"/>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391979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25124" y="5384976"/>
            <a:ext cx="4423099" cy="975764"/>
          </a:xfrm>
          <a:prstGeom prst="rect">
            <a:avLst/>
          </a:prstGeom>
        </p:spPr>
        <p:txBody>
          <a:bodyPr vert="horz"/>
          <a:lstStyle>
            <a:lvl1pPr algn="l">
              <a:defRPr>
                <a:solidFill>
                  <a:srgbClr val="FFFFFF"/>
                </a:solidFill>
              </a:defRPr>
            </a:lvl1pPr>
          </a:lstStyle>
          <a:p>
            <a:r>
              <a:rPr lang="en-US"/>
              <a:t>Thank You</a:t>
            </a:r>
          </a:p>
        </p:txBody>
      </p:sp>
      <p:cxnSp>
        <p:nvCxnSpPr>
          <p:cNvPr id="6" name="Straight Connector 5"/>
          <p:cNvCxnSpPr/>
          <p:nvPr userDrawn="1"/>
        </p:nvCxnSpPr>
        <p:spPr>
          <a:xfrm>
            <a:off x="730077" y="6245133"/>
            <a:ext cx="2656592" cy="20200"/>
          </a:xfrm>
          <a:prstGeom prst="line">
            <a:avLst/>
          </a:prstGeom>
          <a:ln w="28575" cmpd="sng">
            <a:solidFill>
              <a:srgbClr val="FFFFFF"/>
            </a:solidFill>
            <a:prstDash val="solid"/>
          </a:ln>
          <a:effectLst/>
        </p:spPr>
        <p:style>
          <a:lnRef idx="2">
            <a:schemeClr val="accent1"/>
          </a:lnRef>
          <a:fillRef idx="0">
            <a:schemeClr val="accent1"/>
          </a:fillRef>
          <a:effectRef idx="1">
            <a:schemeClr val="accent1"/>
          </a:effectRef>
          <a:fontRef idx="minor">
            <a:schemeClr val="tx1"/>
          </a:fontRef>
        </p:style>
      </p:cxnSp>
      <p:pic>
        <p:nvPicPr>
          <p:cNvPr id="5" name="Picture 4" descr="WinFieldUnited_Whit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7067" cy="255889"/>
          </a:xfrm>
          <a:prstGeom prst="rect">
            <a:avLst/>
          </a:prstGeom>
        </p:spPr>
      </p:pic>
      <p:sp>
        <p:nvSpPr>
          <p:cNvPr id="7" name="TextBox 6"/>
          <p:cNvSpPr txBox="1"/>
          <p:nvPr userDrawn="1"/>
        </p:nvSpPr>
        <p:spPr>
          <a:xfrm>
            <a:off x="76203" y="6612466"/>
            <a:ext cx="3310466" cy="212362"/>
          </a:xfrm>
          <a:prstGeom prst="rect">
            <a:avLst/>
          </a:prstGeom>
        </p:spPr>
        <p:txBody>
          <a:bodyPr vert="horz" wrap="none" lIns="91440" tIns="45720" rIns="91440" bIns="45720" rtlCol="0">
            <a:normAutofit/>
          </a:bodyPr>
          <a:lstStyle/>
          <a:p>
            <a:pPr algn="l"/>
            <a:r>
              <a:rPr lang="de-DE" sz="600" kern="1200">
                <a:solidFill>
                  <a:schemeClr val="bg2"/>
                </a:solidFill>
                <a:latin typeface="+mn-lt"/>
                <a:ea typeface="+mn-ea"/>
                <a:cs typeface="+mn-cs"/>
              </a:rPr>
              <a:t>©2017. </a:t>
            </a:r>
            <a:r>
              <a:rPr lang="en-US" sz="600" kern="1200">
                <a:solidFill>
                  <a:schemeClr val="bg2"/>
                </a:solidFill>
                <a:latin typeface="+mn-lt"/>
                <a:ea typeface="+mn-ea"/>
                <a:cs typeface="+mn-cs"/>
              </a:rPr>
              <a:t>WinField is a registered trademark and WinField United is a trademark of Winfield Solutions.</a:t>
            </a:r>
            <a:endParaRPr lang="en-US" sz="600">
              <a:solidFill>
                <a:schemeClr val="bg2"/>
              </a:solidFill>
              <a:latin typeface="Corbel"/>
              <a:cs typeface="Corbel"/>
            </a:endParaRPr>
          </a:p>
        </p:txBody>
      </p:sp>
    </p:spTree>
    <p:extLst>
      <p:ext uri="{BB962C8B-B14F-4D97-AF65-F5344CB8AC3E}">
        <p14:creationId xmlns:p14="http://schemas.microsoft.com/office/powerpoint/2010/main" val="2858789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genda">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a:extLst>
              <a:ext uri="{28A0092B-C50C-407E-A947-70E740481C1C}">
                <a14:useLocalDpi xmlns:a14="http://schemas.microsoft.com/office/drawing/2010/main"/>
              </a:ext>
            </a:extLst>
          </a:blip>
          <a:srcRect r="-3"/>
          <a:stretch/>
        </p:blipFill>
        <p:spPr>
          <a:xfrm>
            <a:off x="5363571" y="210312"/>
            <a:ext cx="3780429" cy="6242875"/>
          </a:xfrm>
          <a:prstGeom prst="rect">
            <a:avLst/>
          </a:prstGeom>
        </p:spPr>
      </p:pic>
      <p:sp>
        <p:nvSpPr>
          <p:cNvPr id="3" name="Content Placeholder 2"/>
          <p:cNvSpPr>
            <a:spLocks noGrp="1"/>
          </p:cNvSpPr>
          <p:nvPr>
            <p:ph idx="1"/>
          </p:nvPr>
        </p:nvSpPr>
        <p:spPr>
          <a:xfrm>
            <a:off x="612647" y="1156920"/>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pic>
        <p:nvPicPr>
          <p:cNvPr id="14" name="Picture 13"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6"/>
            <a:ext cx="1058852" cy="255889"/>
          </a:xfrm>
          <a:prstGeom prst="rect">
            <a:avLst/>
          </a:prstGeom>
        </p:spPr>
      </p:pic>
      <p:pic>
        <p:nvPicPr>
          <p:cNvPr id="11" name="Picture 10" descr="GrayLine[2].png"/>
          <p:cNvPicPr>
            <a:picLocks noChangeAspect="1"/>
          </p:cNvPicPr>
          <p:nvPr userDrawn="1"/>
        </p:nvPicPr>
        <p:blipFill rotWithShape="1">
          <a:blip r:embed="rId4"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endParaRPr lang="en-US"/>
          </a:p>
        </p:txBody>
      </p:sp>
      <p:pic>
        <p:nvPicPr>
          <p:cNvPr id="9" name="Picture 8" descr="graphic-arrow-gr.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grpSp>
        <p:nvGrpSpPr>
          <p:cNvPr id="8" name="Group 7"/>
          <p:cNvGrpSpPr/>
          <p:nvPr userDrawn="1"/>
        </p:nvGrpSpPr>
        <p:grpSpPr>
          <a:xfrm>
            <a:off x="4964530" y="1332742"/>
            <a:ext cx="763270" cy="686184"/>
            <a:chOff x="559352" y="1471670"/>
            <a:chExt cx="1060022" cy="952966"/>
          </a:xfrm>
        </p:grpSpPr>
        <p:sp>
          <p:nvSpPr>
            <p:cNvPr id="10" name="Oval 9"/>
            <p:cNvSpPr/>
            <p:nvPr/>
          </p:nvSpPr>
          <p:spPr>
            <a:xfrm>
              <a:off x="649892" y="1500965"/>
              <a:ext cx="923671" cy="923671"/>
            </a:xfrm>
            <a:prstGeom prst="ellipse">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12" name="TextBox 11"/>
            <p:cNvSpPr txBox="1"/>
            <p:nvPr/>
          </p:nvSpPr>
          <p:spPr>
            <a:xfrm>
              <a:off x="559352" y="1471670"/>
              <a:ext cx="1060022" cy="850197"/>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1</a:t>
              </a:r>
            </a:p>
          </p:txBody>
        </p:sp>
      </p:grpSp>
      <p:grpSp>
        <p:nvGrpSpPr>
          <p:cNvPr id="13" name="Group 12"/>
          <p:cNvGrpSpPr/>
          <p:nvPr userDrawn="1"/>
        </p:nvGrpSpPr>
        <p:grpSpPr>
          <a:xfrm>
            <a:off x="4982804" y="2380507"/>
            <a:ext cx="763270" cy="713592"/>
            <a:chOff x="584730" y="2567203"/>
            <a:chExt cx="1060022" cy="991030"/>
          </a:xfrm>
        </p:grpSpPr>
        <p:sp>
          <p:nvSpPr>
            <p:cNvPr id="16" name="Oval 15"/>
            <p:cNvSpPr/>
            <p:nvPr/>
          </p:nvSpPr>
          <p:spPr>
            <a:xfrm>
              <a:off x="649892" y="2634562"/>
              <a:ext cx="923671" cy="923671"/>
            </a:xfrm>
            <a:prstGeom prst="ellipse">
              <a:avLst/>
            </a:prstGeom>
            <a:solidFill>
              <a:srgbClr val="5567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17" name="TextBox 16"/>
            <p:cNvSpPr txBox="1"/>
            <p:nvPr/>
          </p:nvSpPr>
          <p:spPr>
            <a:xfrm>
              <a:off x="584730" y="2567203"/>
              <a:ext cx="1060022" cy="850197"/>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2</a:t>
              </a:r>
            </a:p>
          </p:txBody>
        </p:sp>
      </p:grpSp>
      <p:grpSp>
        <p:nvGrpSpPr>
          <p:cNvPr id="18" name="Group 17"/>
          <p:cNvGrpSpPr/>
          <p:nvPr userDrawn="1"/>
        </p:nvGrpSpPr>
        <p:grpSpPr>
          <a:xfrm>
            <a:off x="4984162" y="3482976"/>
            <a:ext cx="763270" cy="702762"/>
            <a:chOff x="586616" y="3736833"/>
            <a:chExt cx="1060022" cy="975990"/>
          </a:xfrm>
        </p:grpSpPr>
        <p:sp>
          <p:nvSpPr>
            <p:cNvPr id="19" name="Oval 18"/>
            <p:cNvSpPr/>
            <p:nvPr/>
          </p:nvSpPr>
          <p:spPr>
            <a:xfrm>
              <a:off x="649892" y="3789152"/>
              <a:ext cx="923671" cy="923671"/>
            </a:xfrm>
            <a:prstGeom prst="ellipse">
              <a:avLst/>
            </a:prstGeom>
            <a:solidFill>
              <a:srgbClr val="7387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0" name="TextBox 19"/>
            <p:cNvSpPr txBox="1"/>
            <p:nvPr/>
          </p:nvSpPr>
          <p:spPr>
            <a:xfrm>
              <a:off x="586616" y="3736833"/>
              <a:ext cx="1060022" cy="829203"/>
            </a:xfrm>
            <a:prstGeom prst="rect">
              <a:avLst/>
            </a:prstGeom>
          </p:spPr>
          <p:txBody>
            <a:bodyPr vert="horz" wrap="none" lIns="91440" tIns="45720" rIns="91440" bIns="45720" rtlCol="0">
              <a:noAutofit/>
            </a:bodyPr>
            <a:lstStyle/>
            <a:p>
              <a:pPr algn="ctr"/>
              <a:r>
                <a:rPr lang="en-US" sz="3700" b="1">
                  <a:solidFill>
                    <a:srgbClr val="FFFFFF"/>
                  </a:solidFill>
                  <a:latin typeface="Arial"/>
                  <a:cs typeface="Arial"/>
                </a:rPr>
                <a:t>3</a:t>
              </a:r>
            </a:p>
          </p:txBody>
        </p:sp>
      </p:grpSp>
      <p:grpSp>
        <p:nvGrpSpPr>
          <p:cNvPr id="21" name="Group 20"/>
          <p:cNvGrpSpPr/>
          <p:nvPr userDrawn="1"/>
        </p:nvGrpSpPr>
        <p:grpSpPr>
          <a:xfrm>
            <a:off x="5002436" y="4547319"/>
            <a:ext cx="702873" cy="665090"/>
            <a:chOff x="611994" y="4933248"/>
            <a:chExt cx="976144" cy="923671"/>
          </a:xfrm>
        </p:grpSpPr>
        <p:sp>
          <p:nvSpPr>
            <p:cNvPr id="22" name="Oval 21"/>
            <p:cNvSpPr/>
            <p:nvPr/>
          </p:nvSpPr>
          <p:spPr>
            <a:xfrm>
              <a:off x="649892" y="4933248"/>
              <a:ext cx="923671" cy="92367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3" name="TextBox 22"/>
            <p:cNvSpPr txBox="1"/>
            <p:nvPr/>
          </p:nvSpPr>
          <p:spPr>
            <a:xfrm>
              <a:off x="611994" y="4967857"/>
              <a:ext cx="976144" cy="829203"/>
            </a:xfrm>
            <a:prstGeom prst="rect">
              <a:avLst/>
            </a:prstGeom>
          </p:spPr>
          <p:txBody>
            <a:bodyPr vert="horz" wrap="none" lIns="91440" tIns="45720" rIns="91440" bIns="45720" rtlCol="0">
              <a:normAutofit fontScale="92500" lnSpcReduction="10000"/>
            </a:bodyPr>
            <a:lstStyle/>
            <a:p>
              <a:pPr algn="ctr"/>
              <a:r>
                <a:rPr lang="en-US" sz="3700" b="1">
                  <a:solidFill>
                    <a:srgbClr val="FFFFFF"/>
                  </a:solidFill>
                  <a:latin typeface="Arial"/>
                  <a:cs typeface="Arial"/>
                </a:rPr>
                <a:t>4</a:t>
              </a:r>
            </a:p>
          </p:txBody>
        </p:sp>
      </p:grpSp>
      <p:grpSp>
        <p:nvGrpSpPr>
          <p:cNvPr id="24" name="Group 23"/>
          <p:cNvGrpSpPr/>
          <p:nvPr userDrawn="1"/>
        </p:nvGrpSpPr>
        <p:grpSpPr>
          <a:xfrm>
            <a:off x="5021008" y="5587639"/>
            <a:ext cx="673806" cy="740665"/>
            <a:chOff x="637787" y="4878507"/>
            <a:chExt cx="935776" cy="1028631"/>
          </a:xfrm>
        </p:grpSpPr>
        <p:sp>
          <p:nvSpPr>
            <p:cNvPr id="25" name="Oval 24"/>
            <p:cNvSpPr/>
            <p:nvPr/>
          </p:nvSpPr>
          <p:spPr>
            <a:xfrm>
              <a:off x="649892" y="4933248"/>
              <a:ext cx="923671" cy="923671"/>
            </a:xfrm>
            <a:prstGeom prst="ellipse">
              <a:avLst/>
            </a:prstGeom>
            <a:solidFill>
              <a:schemeClr val="accent4">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000"/>
            </a:p>
          </p:txBody>
        </p:sp>
        <p:sp>
          <p:nvSpPr>
            <p:cNvPr id="26" name="TextBox 25"/>
            <p:cNvSpPr txBox="1"/>
            <p:nvPr/>
          </p:nvSpPr>
          <p:spPr>
            <a:xfrm>
              <a:off x="637787" y="4878507"/>
              <a:ext cx="923087" cy="1028631"/>
            </a:xfrm>
            <a:prstGeom prst="rect">
              <a:avLst/>
            </a:prstGeom>
          </p:spPr>
          <p:txBody>
            <a:bodyPr vert="horz" wrap="none" lIns="91440" tIns="45720" rIns="91440" bIns="45720" rtlCol="0">
              <a:normAutofit/>
            </a:bodyPr>
            <a:lstStyle/>
            <a:p>
              <a:pPr algn="ctr"/>
              <a:r>
                <a:rPr lang="en-US" sz="3700" b="1">
                  <a:solidFill>
                    <a:srgbClr val="FFFFFF"/>
                  </a:solidFill>
                  <a:latin typeface="Arial"/>
                  <a:cs typeface="Arial"/>
                </a:rPr>
                <a:t>5</a:t>
              </a:r>
            </a:p>
          </p:txBody>
        </p:sp>
      </p:grpSp>
      <p:sp>
        <p:nvSpPr>
          <p:cNvPr id="27" name="Content Placeholder 2"/>
          <p:cNvSpPr>
            <a:spLocks noGrp="1"/>
          </p:cNvSpPr>
          <p:nvPr>
            <p:ph idx="11"/>
          </p:nvPr>
        </p:nvSpPr>
        <p:spPr>
          <a:xfrm>
            <a:off x="612647" y="2218849"/>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28" name="Content Placeholder 2"/>
          <p:cNvSpPr>
            <a:spLocks noGrp="1"/>
          </p:cNvSpPr>
          <p:nvPr>
            <p:ph idx="12"/>
          </p:nvPr>
        </p:nvSpPr>
        <p:spPr>
          <a:xfrm>
            <a:off x="612647" y="3304073"/>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29" name="Content Placeholder 2"/>
          <p:cNvSpPr>
            <a:spLocks noGrp="1"/>
          </p:cNvSpPr>
          <p:nvPr>
            <p:ph idx="13"/>
          </p:nvPr>
        </p:nvSpPr>
        <p:spPr>
          <a:xfrm>
            <a:off x="612647" y="4362001"/>
            <a:ext cx="4235706" cy="1040369"/>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
        <p:nvSpPr>
          <p:cNvPr id="30" name="Content Placeholder 2"/>
          <p:cNvSpPr>
            <a:spLocks noGrp="1"/>
          </p:cNvSpPr>
          <p:nvPr>
            <p:ph idx="14"/>
          </p:nvPr>
        </p:nvSpPr>
        <p:spPr>
          <a:xfrm>
            <a:off x="612647" y="5433578"/>
            <a:ext cx="4235706" cy="1019610"/>
          </a:xfrm>
          <a:prstGeom prst="rect">
            <a:avLst/>
          </a:prstGeom>
        </p:spPr>
        <p:txBody>
          <a:bodyPr anchor="ctr">
            <a:normAutofit/>
          </a:bodyPr>
          <a:lstStyle>
            <a:lvl1pPr marL="0" indent="0">
              <a:buFont typeface="Arial"/>
              <a:buNone/>
              <a:defRPr sz="2000">
                <a:solidFill>
                  <a:schemeClr val="accent3"/>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1740271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 Title only">
    <p:spTree>
      <p:nvGrpSpPr>
        <p:cNvPr id="1" name=""/>
        <p:cNvGrpSpPr/>
        <p:nvPr/>
      </p:nvGrpSpPr>
      <p:grpSpPr>
        <a:xfrm>
          <a:off x="0" y="0"/>
          <a:ext cx="0" cy="0"/>
          <a:chOff x="0" y="0"/>
          <a:chExt cx="0" cy="0"/>
        </a:xfrm>
      </p:grpSpPr>
      <p:pic>
        <p:nvPicPr>
          <p:cNvPr id="9" name="Picture 8" descr="GrayLine[2].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9487" y="1094412"/>
            <a:ext cx="8229600" cy="66543"/>
          </a:xfrm>
          <a:prstGeom prst="rect">
            <a:avLst/>
          </a:prstGeom>
        </p:spPr>
      </p:pic>
      <p:pic>
        <p:nvPicPr>
          <p:cNvPr id="10" name="Picture 9" descr="WinFieldUnited_PMS copy.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
        <p:nvSpPr>
          <p:cNvPr id="5" name="Title 1"/>
          <p:cNvSpPr>
            <a:spLocks noGrp="1"/>
          </p:cNvSpPr>
          <p:nvPr>
            <p:ph type="title"/>
          </p:nvPr>
        </p:nvSpPr>
        <p:spPr>
          <a:xfrm>
            <a:off x="612648" y="210312"/>
            <a:ext cx="8277352" cy="859536"/>
          </a:xfrm>
          <a:prstGeom prst="rect">
            <a:avLst/>
          </a:prstGeom>
        </p:spPr>
        <p:txBody>
          <a:bodyPr anchor="b"/>
          <a:lstStyle>
            <a:lvl1pPr algn="l">
              <a:lnSpc>
                <a:spcPct val="150000"/>
              </a:lnSpc>
              <a:defRPr sz="3600">
                <a:solidFill>
                  <a:schemeClr val="accent1"/>
                </a:solidFill>
              </a:defRPr>
            </a:lvl1pPr>
          </a:lstStyle>
          <a:p>
            <a:r>
              <a:rPr lang="en-US"/>
              <a:t>Click to edit Master title style</a:t>
            </a:r>
          </a:p>
        </p:txBody>
      </p:sp>
    </p:spTree>
    <p:extLst>
      <p:ext uri="{BB962C8B-B14F-4D97-AF65-F5344CB8AC3E}">
        <p14:creationId xmlns:p14="http://schemas.microsoft.com/office/powerpoint/2010/main" val="338593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 Bulleted List, Large Poi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12648" y="210312"/>
            <a:ext cx="8277352" cy="6253988"/>
          </a:xfrm>
          <a:prstGeom prst="rect">
            <a:avLst/>
          </a:prstGeom>
        </p:spPr>
        <p:txBody>
          <a:bodyPr>
            <a:normAutofit/>
          </a:bodyPr>
          <a:lstStyle>
            <a:lvl1pPr marL="257175" indent="-257175">
              <a:buFont typeface="Arial"/>
              <a:buChar char="•"/>
              <a:defRPr sz="2400">
                <a:solidFill>
                  <a:schemeClr val="tx1"/>
                </a:solidFill>
                <a:latin typeface="Arial"/>
                <a:cs typeface="Arial"/>
              </a:defRPr>
            </a:lvl1pPr>
            <a:lvl2pPr marL="557213" indent="-214313">
              <a:buFont typeface="Arial"/>
              <a:buChar char="•"/>
              <a:defRPr sz="2250">
                <a:solidFill>
                  <a:schemeClr val="tx1"/>
                </a:solidFill>
                <a:latin typeface="Arial"/>
                <a:cs typeface="Arial"/>
              </a:defRPr>
            </a:lvl2pPr>
            <a:lvl3pPr marL="857250" indent="-171450">
              <a:buFont typeface="Arial"/>
              <a:buChar char="•"/>
              <a:defRPr sz="2000">
                <a:solidFill>
                  <a:schemeClr val="tx1"/>
                </a:solidFill>
                <a:latin typeface="Arial"/>
                <a:cs typeface="Arial"/>
              </a:defRPr>
            </a:lvl3pPr>
            <a:lvl4pPr marL="1200150" indent="-171450">
              <a:buFont typeface="Arial"/>
              <a:buChar char="•"/>
              <a:defRPr sz="1800">
                <a:solidFill>
                  <a:schemeClr val="tx1"/>
                </a:solidFill>
                <a:latin typeface="Arial"/>
                <a:cs typeface="Arial"/>
              </a:defRPr>
            </a:lvl4pPr>
            <a:lvl5pPr marL="1543050" indent="-171450">
              <a:buFont typeface="Arial"/>
              <a:buChar char="•"/>
              <a:defRPr sz="1600">
                <a:solidFill>
                  <a:schemeClr val="tx1"/>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91958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 Chart">
    <p:spTree>
      <p:nvGrpSpPr>
        <p:cNvPr id="1" name=""/>
        <p:cNvGrpSpPr/>
        <p:nvPr/>
      </p:nvGrpSpPr>
      <p:grpSpPr>
        <a:xfrm>
          <a:off x="0" y="0"/>
          <a:ext cx="0" cy="0"/>
          <a:chOff x="0" y="0"/>
          <a:chExt cx="0" cy="0"/>
        </a:xfrm>
      </p:grpSpPr>
      <p:sp>
        <p:nvSpPr>
          <p:cNvPr id="3" name="Chart Placeholder 2"/>
          <p:cNvSpPr>
            <a:spLocks noGrp="1"/>
          </p:cNvSpPr>
          <p:nvPr>
            <p:ph type="chart" sz="quarter" idx="11"/>
          </p:nvPr>
        </p:nvSpPr>
        <p:spPr>
          <a:xfrm>
            <a:off x="612648" y="210312"/>
            <a:ext cx="8277352" cy="6253988"/>
          </a:xfrm>
          <a:prstGeom prst="rect">
            <a:avLst/>
          </a:prstGeom>
        </p:spPr>
        <p:txBody>
          <a:bodyPr/>
          <a:lstStyle/>
          <a:p>
            <a:r>
              <a:rPr lang="en-US"/>
              <a:t>Click icon to add chart</a:t>
            </a:r>
          </a:p>
        </p:txBody>
      </p:sp>
      <p:pic>
        <p:nvPicPr>
          <p:cNvPr id="8" name="Picture 7"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74439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 Centered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2649" y="210312"/>
            <a:ext cx="7938684" cy="5312407"/>
          </a:xfrm>
          <a:prstGeom prst="rect">
            <a:avLst/>
          </a:prstGeom>
        </p:spPr>
        <p:txBody>
          <a:bodyPr/>
          <a:lstStyle>
            <a:lvl1pPr marL="0" indent="0">
              <a:buNone/>
              <a:defRPr sz="240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itle 1"/>
          <p:cNvSpPr>
            <a:spLocks noGrp="1"/>
          </p:cNvSpPr>
          <p:nvPr>
            <p:ph type="title"/>
          </p:nvPr>
        </p:nvSpPr>
        <p:spPr>
          <a:xfrm>
            <a:off x="612647" y="5522719"/>
            <a:ext cx="7938685" cy="425052"/>
          </a:xfrm>
          <a:prstGeom prst="rect">
            <a:avLst/>
          </a:prstGeom>
        </p:spPr>
        <p:txBody>
          <a:bodyPr anchor="b"/>
          <a:lstStyle>
            <a:lvl1pPr algn="ctr">
              <a:defRPr sz="1500" b="0"/>
            </a:lvl1pPr>
          </a:lstStyle>
          <a:p>
            <a:r>
              <a:rPr lang="en-US"/>
              <a:t>Click to edit Master title style</a:t>
            </a:r>
          </a:p>
        </p:txBody>
      </p:sp>
      <p:sp>
        <p:nvSpPr>
          <p:cNvPr id="5" name="Text Placeholder 3"/>
          <p:cNvSpPr>
            <a:spLocks noGrp="1"/>
          </p:cNvSpPr>
          <p:nvPr>
            <p:ph type="body" sz="half" idx="2"/>
          </p:nvPr>
        </p:nvSpPr>
        <p:spPr>
          <a:xfrm>
            <a:off x="612646" y="5947770"/>
            <a:ext cx="7938686" cy="516529"/>
          </a:xfrm>
          <a:prstGeom prst="rect">
            <a:avLst/>
          </a:prstGeom>
        </p:spPr>
        <p:txBody>
          <a:bodyPr>
            <a:normAutofit/>
          </a:bodyPr>
          <a:lstStyle>
            <a:lvl1pPr marL="0" indent="0" algn="ctr">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6" name="Picture 5"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spTree>
    <p:extLst>
      <p:ext uri="{BB962C8B-B14F-4D97-AF65-F5344CB8AC3E}">
        <p14:creationId xmlns:p14="http://schemas.microsoft.com/office/powerpoint/2010/main" val="198738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eft Al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7" y="1197864"/>
            <a:ext cx="4235706" cy="5255009"/>
          </a:xfrm>
          <a:prstGeom prst="rect">
            <a:avLst/>
          </a:prstGeom>
        </p:spPr>
        <p:txBody>
          <a:bodyPr>
            <a:normAutofit/>
          </a:bodyPr>
          <a:lstStyle>
            <a:lvl1pPr marL="257175" indent="-257175">
              <a:buFont typeface="Arial"/>
              <a:buChar char="•"/>
              <a:defRPr sz="1800">
                <a:solidFill>
                  <a:schemeClr val="tx1"/>
                </a:solidFill>
              </a:defRPr>
            </a:lvl1pPr>
            <a:lvl2pPr marL="557213" indent="-214313">
              <a:buFont typeface="Arial"/>
              <a:buChar char="•"/>
              <a:defRPr sz="1800">
                <a:solidFill>
                  <a:schemeClr val="tx1"/>
                </a:solidFill>
              </a:defRPr>
            </a:lvl2pPr>
            <a:lvl3pPr marL="857250" indent="-171450">
              <a:buFont typeface="Arial"/>
              <a:buChar char="•"/>
              <a:defRPr sz="1800">
                <a:solidFill>
                  <a:schemeClr val="tx1"/>
                </a:solidFill>
              </a:defRPr>
            </a:lvl3pPr>
            <a:lvl4pPr marL="1200150" indent="-171450">
              <a:buFont typeface="Arial"/>
              <a:buChar char="•"/>
              <a:defRPr sz="1800">
                <a:solidFill>
                  <a:schemeClr val="tx1"/>
                </a:solidFill>
              </a:defRPr>
            </a:lvl4pPr>
            <a:lvl5pPr marL="1543050" indent="-171450">
              <a:buFont typeface="Arial"/>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WinFieldUnited_PMS 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912769" y="6495045"/>
            <a:ext cx="1058852" cy="255889"/>
          </a:xfrm>
          <a:prstGeom prst="rect">
            <a:avLst/>
          </a:prstGeom>
        </p:spPr>
      </p:pic>
      <p:pic>
        <p:nvPicPr>
          <p:cNvPr id="11" name="Picture 10" descr="GrayLine[2].png"/>
          <p:cNvPicPr>
            <a:picLocks noChangeAspect="1"/>
          </p:cNvPicPr>
          <p:nvPr userDrawn="1"/>
        </p:nvPicPr>
        <p:blipFill rotWithShape="1">
          <a:blip r:embed="rId3" cstate="email">
            <a:extLst>
              <a:ext uri="{28A0092B-C50C-407E-A947-70E740481C1C}">
                <a14:useLocalDpi xmlns:a14="http://schemas.microsoft.com/office/drawing/2010/main"/>
              </a:ext>
            </a:extLst>
          </a:blip>
          <a:srcRect b="-51182"/>
          <a:stretch/>
        </p:blipFill>
        <p:spPr>
          <a:xfrm>
            <a:off x="509489" y="1094416"/>
            <a:ext cx="4338864" cy="103448"/>
          </a:xfrm>
          <a:prstGeom prst="rect">
            <a:avLst/>
          </a:prstGeom>
        </p:spPr>
      </p:pic>
      <p:sp>
        <p:nvSpPr>
          <p:cNvPr id="15" name="Title 1"/>
          <p:cNvSpPr>
            <a:spLocks noGrp="1"/>
          </p:cNvSpPr>
          <p:nvPr>
            <p:ph type="title"/>
          </p:nvPr>
        </p:nvSpPr>
        <p:spPr>
          <a:xfrm>
            <a:off x="612649" y="210312"/>
            <a:ext cx="4235704" cy="859536"/>
          </a:xfrm>
          <a:prstGeom prst="rect">
            <a:avLst/>
          </a:prstGeom>
        </p:spPr>
        <p:txBody>
          <a:bodyPr anchor="ctr"/>
          <a:lstStyle>
            <a:lvl1pPr algn="l">
              <a:lnSpc>
                <a:spcPct val="150000"/>
              </a:lnSpc>
              <a:defRPr sz="2400">
                <a:solidFill>
                  <a:schemeClr val="accent1"/>
                </a:solidFill>
              </a:defRPr>
            </a:lvl1pPr>
          </a:lstStyle>
          <a:p>
            <a:r>
              <a:rPr lang="en-US"/>
              <a:t>Click to edit Master title style</a:t>
            </a:r>
          </a:p>
        </p:txBody>
      </p:sp>
      <p:pic>
        <p:nvPicPr>
          <p:cNvPr id="9" name="Picture 8" descr="graphic-arrow-gr.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260315" y="515493"/>
            <a:ext cx="249174" cy="249174"/>
          </a:xfrm>
          <a:prstGeom prst="rect">
            <a:avLst/>
          </a:prstGeom>
        </p:spPr>
      </p:pic>
      <p:pic>
        <p:nvPicPr>
          <p:cNvPr id="10" name="Picture 9" descr="silos.jpg"/>
          <p:cNvPicPr>
            <a:picLocks noChangeAspect="1"/>
          </p:cNvPicPr>
          <p:nvPr userDrawn="1"/>
        </p:nvPicPr>
        <p:blipFill rotWithShape="1">
          <a:blip r:embed="rId5">
            <a:extLst>
              <a:ext uri="{28A0092B-C50C-407E-A947-70E740481C1C}">
                <a14:useLocalDpi xmlns:a14="http://schemas.microsoft.com/office/drawing/2010/main"/>
              </a:ext>
            </a:extLst>
          </a:blip>
          <a:srcRect/>
          <a:stretch/>
        </p:blipFill>
        <p:spPr>
          <a:xfrm>
            <a:off x="6908800" y="210312"/>
            <a:ext cx="2235200" cy="1613691"/>
          </a:xfrm>
          <a:prstGeom prst="rect">
            <a:avLst/>
          </a:prstGeom>
        </p:spPr>
      </p:pic>
      <p:pic>
        <p:nvPicPr>
          <p:cNvPr id="12" name="Picture 11" descr="Winfield Idaho 3241.jpg"/>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4937760" y="210313"/>
            <a:ext cx="1929384" cy="1613690"/>
          </a:xfrm>
          <a:prstGeom prst="rect">
            <a:avLst/>
          </a:prstGeom>
        </p:spPr>
      </p:pic>
      <p:pic>
        <p:nvPicPr>
          <p:cNvPr id="16" name="Picture 15"/>
          <p:cNvPicPr>
            <a:picLocks noChangeAspect="1"/>
          </p:cNvPicPr>
          <p:nvPr userDrawn="1"/>
        </p:nvPicPr>
        <p:blipFill rotWithShape="1">
          <a:blip r:embed="rId7">
            <a:extLst>
              <a:ext uri="{28A0092B-C50C-407E-A947-70E740481C1C}">
                <a14:useLocalDpi xmlns:a14="http://schemas.microsoft.com/office/drawing/2010/main"/>
              </a:ext>
            </a:extLst>
          </a:blip>
          <a:srcRect/>
          <a:stretch/>
        </p:blipFill>
        <p:spPr>
          <a:xfrm>
            <a:off x="4937760" y="1880032"/>
            <a:ext cx="4206240" cy="4586695"/>
          </a:xfrm>
          <a:prstGeom prst="rect">
            <a:avLst/>
          </a:prstGeom>
        </p:spPr>
      </p:pic>
    </p:spTree>
    <p:extLst>
      <p:ext uri="{BB962C8B-B14F-4D97-AF65-F5344CB8AC3E}">
        <p14:creationId xmlns:p14="http://schemas.microsoft.com/office/powerpoint/2010/main" val="56590994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974839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702" r:id="rId3"/>
    <p:sldLayoutId id="2147483713" r:id="rId4"/>
    <p:sldLayoutId id="2147483697" r:id="rId5"/>
    <p:sldLayoutId id="2147483699" r:id="rId6"/>
    <p:sldLayoutId id="2147483709" r:id="rId7"/>
    <p:sldLayoutId id="2147483701" r:id="rId8"/>
    <p:sldLayoutId id="2147483703" r:id="rId9"/>
    <p:sldLayoutId id="2147483704" r:id="rId10"/>
    <p:sldLayoutId id="2147483705" r:id="rId11"/>
    <p:sldLayoutId id="2147483710" r:id="rId12"/>
    <p:sldLayoutId id="2147483706" r:id="rId13"/>
    <p:sldLayoutId id="2147483707" r:id="rId14"/>
    <p:sldLayoutId id="2147483708" r:id="rId15"/>
    <p:sldLayoutId id="2147483711" r:id="rId16"/>
    <p:sldLayoutId id="2147483649" r:id="rId17"/>
    <p:sldLayoutId id="2147483650" r:id="rId18"/>
    <p:sldLayoutId id="2147483676" r:id="rId19"/>
    <p:sldLayoutId id="2147483677" r:id="rId20"/>
    <p:sldLayoutId id="2147483678" r:id="rId21"/>
    <p:sldLayoutId id="2147483680" r:id="rId22"/>
    <p:sldLayoutId id="2147483682" r:id="rId23"/>
    <p:sldLayoutId id="2147483683" r:id="rId24"/>
    <p:sldLayoutId id="2147483671" r:id="rId25"/>
    <p:sldLayoutId id="2147483672" r:id="rId26"/>
    <p:sldLayoutId id="2147483669" r:id="rId27"/>
    <p:sldLayoutId id="2147483670" r:id="rId28"/>
    <p:sldLayoutId id="2147483674" r:id="rId29"/>
    <p:sldLayoutId id="2147483661" r:id="rId30"/>
    <p:sldLayoutId id="2147483684" r:id="rId31"/>
    <p:sldLayoutId id="2147483675" r:id="rId3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winfieldunited.com/product/warden%c2%aecereals%20wrii/128" TargetMode="External"/><Relationship Id="rId2" Type="http://schemas.openxmlformats.org/officeDocument/2006/relationships/hyperlink" Target="https://www.winfieldunited.com/product/warden%c2%aecereals%20ii/129" TargetMode="External"/><Relationship Id="rId1" Type="http://schemas.openxmlformats.org/officeDocument/2006/relationships/slideLayout" Target="../slideLayouts/slideLayout1.xml"/><Relationship Id="rId5" Type="http://schemas.openxmlformats.org/officeDocument/2006/relationships/hyperlink" Target="https://www.winfieldunited.com/news-and-insights/3-tips-for-choosing-the-right-wheat-seed-treatment" TargetMode="External"/><Relationship Id="rId4" Type="http://schemas.openxmlformats.org/officeDocument/2006/relationships/hyperlink" Target="https://www.winfieldunited.com/product/wardencereals%20360/13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winfieldunited.com/news-and-insights/3-ways-to-enhance-winter-wheat-production" TargetMode="External"/><Relationship Id="rId2" Type="http://schemas.openxmlformats.org/officeDocument/2006/relationships/hyperlink" Target="https://www.winfieldunited.com/product/croplan-seed/crops/wheat/home"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137194"/>
            <a:ext cx="9144000" cy="1143000"/>
          </a:xfrm>
          <a:prstGeom prst="rect">
            <a:avLst/>
          </a:prstGeom>
        </p:spPr>
        <p:txBody>
          <a:bodyPr/>
          <a:lstStyle/>
          <a:p>
            <a:r>
              <a:rPr lang="en-US" sz="4000" b="1"/>
              <a:t>Winter Wheat</a:t>
            </a:r>
            <a:br>
              <a:rPr lang="en-US" sz="4000" b="1"/>
            </a:br>
            <a:endParaRPr lang="en-US" sz="4000" b="1">
              <a:solidFill>
                <a:schemeClr val="tx1">
                  <a:lumMod val="50000"/>
                </a:schemeClr>
              </a:solidFill>
            </a:endParaRPr>
          </a:p>
        </p:txBody>
      </p:sp>
      <p:sp>
        <p:nvSpPr>
          <p:cNvPr id="3" name="Title 1">
            <a:extLst>
              <a:ext uri="{FF2B5EF4-FFF2-40B4-BE49-F238E27FC236}">
                <a16:creationId xmlns:a16="http://schemas.microsoft.com/office/drawing/2014/main" id="{E340AD42-5844-7248-83EF-88847F31D9CD}"/>
              </a:ext>
            </a:extLst>
          </p:cNvPr>
          <p:cNvSpPr txBox="1">
            <a:spLocks/>
          </p:cNvSpPr>
          <p:nvPr/>
        </p:nvSpPr>
        <p:spPr>
          <a:xfrm>
            <a:off x="457200" y="1706031"/>
            <a:ext cx="8229600" cy="1143000"/>
          </a:xfrm>
          <a:prstGeom prst="rect">
            <a:avLst/>
          </a:prstGeom>
        </p:spPr>
        <p:txBody>
          <a:bodyPr vert="horz"/>
          <a:lstStyle>
            <a:lvl1pPr algn="ctr" defTabSz="457200" rtl="0" eaLnBrk="1" latinLnBrk="0" hangingPunct="1">
              <a:lnSpc>
                <a:spcPct val="150000"/>
              </a:lnSpc>
              <a:spcBef>
                <a:spcPct val="0"/>
              </a:spcBef>
              <a:buNone/>
              <a:defRPr sz="4400" kern="1200" baseline="0">
                <a:solidFill>
                  <a:srgbClr val="FFFFFF"/>
                </a:solidFill>
                <a:latin typeface="+mj-lt"/>
                <a:ea typeface="+mj-ea"/>
                <a:cs typeface="+mj-cs"/>
              </a:defRPr>
            </a:lvl1pPr>
          </a:lstStyle>
          <a:p>
            <a:r>
              <a:rPr lang="en-US" sz="3600" err="1">
                <a:solidFill>
                  <a:schemeClr val="tx1">
                    <a:lumMod val="50000"/>
                  </a:schemeClr>
                </a:solidFill>
              </a:rPr>
              <a:t>WinField</a:t>
            </a:r>
            <a:r>
              <a:rPr lang="en-US" sz="3600">
                <a:solidFill>
                  <a:schemeClr val="tx1">
                    <a:lumMod val="50000"/>
                  </a:schemeClr>
                </a:solidFill>
              </a:rPr>
              <a:t> United Local Campaign</a:t>
            </a:r>
          </a:p>
        </p:txBody>
      </p:sp>
      <p:sp>
        <p:nvSpPr>
          <p:cNvPr id="4" name="Title 1">
            <a:extLst>
              <a:ext uri="{FF2B5EF4-FFF2-40B4-BE49-F238E27FC236}">
                <a16:creationId xmlns:a16="http://schemas.microsoft.com/office/drawing/2014/main" id="{4734CD97-69A7-8043-9848-5D204B4BFD11}"/>
              </a:ext>
            </a:extLst>
          </p:cNvPr>
          <p:cNvSpPr txBox="1">
            <a:spLocks/>
          </p:cNvSpPr>
          <p:nvPr/>
        </p:nvSpPr>
        <p:spPr>
          <a:xfrm>
            <a:off x="457200" y="4618944"/>
            <a:ext cx="8229600" cy="533025"/>
          </a:xfrm>
          <a:prstGeom prst="rect">
            <a:avLst/>
          </a:prstGeom>
        </p:spPr>
        <p:txBody>
          <a:bodyPr vert="horz"/>
          <a:lstStyle>
            <a:lvl1pPr algn="ctr" defTabSz="457200" rtl="0" eaLnBrk="1" latinLnBrk="0" hangingPunct="1">
              <a:lnSpc>
                <a:spcPct val="150000"/>
              </a:lnSpc>
              <a:spcBef>
                <a:spcPct val="0"/>
              </a:spcBef>
              <a:buNone/>
              <a:defRPr sz="4400" kern="1200" baseline="0">
                <a:solidFill>
                  <a:srgbClr val="FFFFFF"/>
                </a:solidFill>
                <a:latin typeface="+mj-lt"/>
                <a:ea typeface="+mj-ea"/>
                <a:cs typeface="+mj-cs"/>
              </a:defRPr>
            </a:lvl1pPr>
          </a:lstStyle>
          <a:p>
            <a:r>
              <a:rPr lang="en-US" sz="2800" i="1">
                <a:solidFill>
                  <a:schemeClr val="tx1">
                    <a:lumMod val="50000"/>
                  </a:schemeClr>
                </a:solidFill>
              </a:rPr>
              <a:t>ATLAS Materials</a:t>
            </a:r>
          </a:p>
        </p:txBody>
      </p:sp>
      <p:cxnSp>
        <p:nvCxnSpPr>
          <p:cNvPr id="6" name="Straight Connector 5">
            <a:extLst>
              <a:ext uri="{FF2B5EF4-FFF2-40B4-BE49-F238E27FC236}">
                <a16:creationId xmlns:a16="http://schemas.microsoft.com/office/drawing/2014/main" id="{9143757C-636C-9A45-BEA4-7639F93B787F}"/>
              </a:ext>
            </a:extLst>
          </p:cNvPr>
          <p:cNvCxnSpPr/>
          <p:nvPr/>
        </p:nvCxnSpPr>
        <p:spPr>
          <a:xfrm>
            <a:off x="2131255" y="2849031"/>
            <a:ext cx="4881490" cy="0"/>
          </a:xfrm>
          <a:prstGeom prst="line">
            <a:avLst/>
          </a:prstGeom>
          <a:ln>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90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sz="2400"/>
              <a:t>Topic: Value of Seed Treatments on Winter Wheat (Warden)</a:t>
            </a:r>
            <a:endParaRPr lang="en-US" sz="2400" baseline="30000"/>
          </a:p>
        </p:txBody>
      </p:sp>
      <p:sp>
        <p:nvSpPr>
          <p:cNvPr id="3" name="Content Placeholder 2">
            <a:extLst>
              <a:ext uri="{FF2B5EF4-FFF2-40B4-BE49-F238E27FC236}">
                <a16:creationId xmlns:a16="http://schemas.microsoft.com/office/drawing/2014/main" id="{B3029E52-CA70-9146-92AC-D1DECFA34F48}"/>
              </a:ext>
            </a:extLst>
          </p:cNvPr>
          <p:cNvSpPr>
            <a:spLocks noGrp="1"/>
          </p:cNvSpPr>
          <p:nvPr>
            <p:ph idx="1"/>
          </p:nvPr>
        </p:nvSpPr>
        <p:spPr>
          <a:xfrm>
            <a:off x="612648" y="1178410"/>
            <a:ext cx="7965295" cy="5255007"/>
          </a:xfrm>
        </p:spPr>
        <p:txBody>
          <a:bodyPr/>
          <a:lstStyle/>
          <a:p>
            <a:pPr marL="0" indent="0">
              <a:buNone/>
            </a:pPr>
            <a:r>
              <a:rPr lang="en-US" sz="1100" b="1"/>
              <a:t>SUBJECT LINE</a:t>
            </a:r>
            <a:r>
              <a:rPr lang="en-US" sz="1100"/>
              <a:t>: Protect Your Wheat Seed With Warden Seed Treatments</a:t>
            </a:r>
          </a:p>
          <a:p>
            <a:pPr marL="0" indent="0">
              <a:buNone/>
            </a:pPr>
            <a:r>
              <a:rPr lang="en-US" sz="1100" b="1"/>
              <a:t>COPY: </a:t>
            </a:r>
          </a:p>
          <a:p>
            <a:pPr marL="0" indent="0">
              <a:buNone/>
            </a:pPr>
            <a:r>
              <a:rPr lang="en-US" sz="1100"/>
              <a:t>Protect Your Wheat Seed With Warden Seed Treatments</a:t>
            </a:r>
          </a:p>
          <a:p>
            <a:pPr marL="0" indent="0">
              <a:buNone/>
            </a:pPr>
            <a:r>
              <a:rPr lang="en-US" sz="1100"/>
              <a:t>It’s important to have a quality seed treatment applied to protect your high-value wheat seed from diseases and insects. Look no further than the Warden® Cereals line from WinField United.</a:t>
            </a:r>
          </a:p>
          <a:p>
            <a:pPr marL="0" indent="0">
              <a:buNone/>
            </a:pPr>
            <a:endParaRPr lang="en-US" sz="1100"/>
          </a:p>
          <a:p>
            <a:pPr marL="0" indent="0">
              <a:buNone/>
            </a:pPr>
            <a:r>
              <a:rPr lang="en-US" sz="1100"/>
              <a:t>•	Warden Cereals II: Contains three highly active fungicides with different modes of action for protection against challenging cereal disease to help deliver bigger roots and greater yield potential.</a:t>
            </a:r>
          </a:p>
          <a:p>
            <a:pPr marL="0" indent="0">
              <a:buNone/>
            </a:pPr>
            <a:r>
              <a:rPr lang="en-US" sz="1100"/>
              <a:t>•	Warden Cereals WR II: Contains four fungicides for broad-spectrum disease protection plus a high rate of thiamethoxam insecticide to control chewing and sucking insects, including wireworm.</a:t>
            </a:r>
          </a:p>
          <a:p>
            <a:pPr marL="0" indent="0">
              <a:buNone/>
            </a:pPr>
            <a:r>
              <a:rPr lang="en-US" sz="1100"/>
              <a:t>•	Warden Cereals 360: Combines protection from three top-of-the-line fungicides, thiamethoxam insecticide and Ascend® plant growth regulator for improved germination and emergence, and protection against early-season diseases. </a:t>
            </a:r>
          </a:p>
          <a:p>
            <a:pPr marL="0" indent="0">
              <a:buNone/>
            </a:pPr>
            <a:endParaRPr lang="en-US" sz="1100"/>
          </a:p>
          <a:p>
            <a:pPr marL="0" indent="0">
              <a:buNone/>
            </a:pPr>
            <a:r>
              <a:rPr lang="en-US" sz="1100"/>
              <a:t>A high-quality, proven seed treatment can help get your wheat crop off to a healthy start and protect it throughout the season from diseases and insects. Contact us to determine which seed treatment choice is best for your needs so you can reach your wheat production and ROI goals.</a:t>
            </a:r>
          </a:p>
          <a:p>
            <a:pPr marL="0" indent="0">
              <a:buNone/>
            </a:pPr>
            <a:endParaRPr lang="en-US" sz="1100"/>
          </a:p>
          <a:p>
            <a:pPr marL="0" indent="0">
              <a:buNone/>
            </a:pPr>
            <a:endParaRPr lang="en-US" sz="1100"/>
          </a:p>
          <a:p>
            <a:pPr marL="0" indent="0">
              <a:buNone/>
            </a:pPr>
            <a:r>
              <a:rPr lang="en-US" sz="1100"/>
              <a:t>Important: Before use always read and follow label instructions. Crop performance is dependent on several factors many of which are beyond the control of WinField United, including without limitation, soil type, pest pressures, agronomic practices, and weather conditions. Growers are encouraged to consider data from multiple locations, over multiple years, and be mindful of how such agronomic conditions could impact results. </a:t>
            </a:r>
          </a:p>
          <a:p>
            <a:pPr marL="0" indent="0">
              <a:buNone/>
            </a:pPr>
            <a:endParaRPr lang="en-US" sz="1100"/>
          </a:p>
          <a:p>
            <a:pPr marL="0" indent="0">
              <a:buNone/>
            </a:pPr>
            <a:r>
              <a:rPr lang="en-US" sz="1100"/>
              <a:t>© 2020 WinField United. Ascend®, Warden® and WinField® are trademarks of WinField United. </a:t>
            </a:r>
          </a:p>
        </p:txBody>
      </p:sp>
    </p:spTree>
    <p:extLst>
      <p:ext uri="{BB962C8B-B14F-4D97-AF65-F5344CB8AC3E}">
        <p14:creationId xmlns:p14="http://schemas.microsoft.com/office/powerpoint/2010/main" val="134879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sz="2400"/>
              <a:t>Topic: Additional Resources</a:t>
            </a:r>
            <a:endParaRPr lang="en-US" sz="2400" baseline="30000"/>
          </a:p>
        </p:txBody>
      </p:sp>
      <p:sp>
        <p:nvSpPr>
          <p:cNvPr id="3" name="Content Placeholder 2">
            <a:extLst>
              <a:ext uri="{FF2B5EF4-FFF2-40B4-BE49-F238E27FC236}">
                <a16:creationId xmlns:a16="http://schemas.microsoft.com/office/drawing/2014/main" id="{B3029E52-CA70-9146-92AC-D1DECFA34F48}"/>
              </a:ext>
            </a:extLst>
          </p:cNvPr>
          <p:cNvSpPr>
            <a:spLocks noGrp="1"/>
          </p:cNvSpPr>
          <p:nvPr>
            <p:ph idx="1"/>
          </p:nvPr>
        </p:nvSpPr>
        <p:spPr>
          <a:xfrm>
            <a:off x="612648" y="1178410"/>
            <a:ext cx="7965295" cy="5255007"/>
          </a:xfrm>
        </p:spPr>
        <p:txBody>
          <a:bodyPr/>
          <a:lstStyle/>
          <a:p>
            <a:r>
              <a:rPr lang="en-US" sz="1600"/>
              <a:t>Product page, “Warden Cereals II”: </a:t>
            </a:r>
            <a:r>
              <a:rPr lang="en-US" sz="1600">
                <a:hlinkClick r:id="rId2"/>
              </a:rPr>
              <a:t>https://www.winfieldunited.com/product/warden%c2%aecereals%20ii/129</a:t>
            </a:r>
            <a:r>
              <a:rPr lang="en-US" sz="1600"/>
              <a:t> </a:t>
            </a:r>
          </a:p>
          <a:p>
            <a:r>
              <a:rPr lang="en-US" sz="1600"/>
              <a:t>Product page, “Warden Cereals WR II”: </a:t>
            </a:r>
            <a:r>
              <a:rPr lang="en-US" sz="1600">
                <a:hlinkClick r:id="rId3"/>
              </a:rPr>
              <a:t>https://www.winfieldunited.com/product/warden%c2%aecereals%20wrii/128</a:t>
            </a:r>
            <a:r>
              <a:rPr lang="en-US" sz="1600"/>
              <a:t> </a:t>
            </a:r>
          </a:p>
          <a:p>
            <a:r>
              <a:rPr lang="en-US" sz="1600"/>
              <a:t>Product page, “Warden Cereals 360”: </a:t>
            </a:r>
            <a:r>
              <a:rPr lang="en-US" sz="1600">
                <a:hlinkClick r:id="rId4"/>
              </a:rPr>
              <a:t>https://www.winfieldunited.com/product/wardencereals%20360/131</a:t>
            </a:r>
            <a:r>
              <a:rPr lang="en-US" sz="1600"/>
              <a:t> </a:t>
            </a:r>
          </a:p>
          <a:p>
            <a:r>
              <a:rPr lang="en-US" sz="1600"/>
              <a:t>Article, “3 Tips for Choosing the Right Wheat Seed Treatment”: </a:t>
            </a:r>
            <a:r>
              <a:rPr lang="en-US" sz="1600">
                <a:hlinkClick r:id="rId5"/>
              </a:rPr>
              <a:t>https://www.winfieldunited.com/news-and-insights/3-tips-for-choosing-the-right-wheat-seed-treatment</a:t>
            </a:r>
            <a:r>
              <a:rPr lang="en-US" sz="1600"/>
              <a:t>  </a:t>
            </a:r>
          </a:p>
          <a:p>
            <a:endParaRPr lang="en-US" sz="1600"/>
          </a:p>
          <a:p>
            <a:r>
              <a:rPr lang="en-US" sz="1600"/>
              <a:t>Social Channel: Facebook or Twitter</a:t>
            </a:r>
          </a:p>
          <a:p>
            <a:pPr lvl="1"/>
            <a:r>
              <a:rPr lang="en-US" sz="1600"/>
              <a:t>The right treatment on your wheat seed enables a strong start. But not all seed treatments are created equal. Here are three questions from WinField United agronomist Kyle Okke to consider when mapping out your wheat seed treatment strategy: </a:t>
            </a:r>
          </a:p>
          <a:p>
            <a:pPr lvl="1"/>
            <a:r>
              <a:rPr lang="en-US" sz="1600"/>
              <a:t>Link to: </a:t>
            </a:r>
            <a:r>
              <a:rPr lang="en-US" sz="1600">
                <a:hlinkClick r:id="rId5"/>
              </a:rPr>
              <a:t>https://www.winfieldunited.com/news-and-insights/3-tips-for-choosing-the-right-wheat-seed-treatment</a:t>
            </a:r>
            <a:r>
              <a:rPr lang="en-US" sz="1600"/>
              <a:t>   </a:t>
            </a:r>
          </a:p>
          <a:p>
            <a:endParaRPr lang="en-US" sz="1600"/>
          </a:p>
        </p:txBody>
      </p:sp>
    </p:spTree>
    <p:extLst>
      <p:ext uri="{BB962C8B-B14F-4D97-AF65-F5344CB8AC3E}">
        <p14:creationId xmlns:p14="http://schemas.microsoft.com/office/powerpoint/2010/main" val="352092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a:t>Email header</a:t>
            </a:r>
            <a:endParaRPr lang="en-US" baseline="30000"/>
          </a:p>
        </p:txBody>
      </p:sp>
      <p:pic>
        <p:nvPicPr>
          <p:cNvPr id="5" name="Picture 4" descr="A close up of some grass&#10;&#10;Description automatically generated">
            <a:extLst>
              <a:ext uri="{FF2B5EF4-FFF2-40B4-BE49-F238E27FC236}">
                <a16:creationId xmlns:a16="http://schemas.microsoft.com/office/drawing/2014/main" id="{AA41701D-EA16-49B2-9116-A445BA09BC7B}"/>
              </a:ext>
            </a:extLst>
          </p:cNvPr>
          <p:cNvPicPr>
            <a:picLocks noChangeAspect="1"/>
          </p:cNvPicPr>
          <p:nvPr/>
        </p:nvPicPr>
        <p:blipFill>
          <a:blip r:embed="rId2"/>
          <a:stretch>
            <a:fillRect/>
          </a:stretch>
        </p:blipFill>
        <p:spPr>
          <a:xfrm>
            <a:off x="0" y="1357312"/>
            <a:ext cx="9144000" cy="4143375"/>
          </a:xfrm>
          <a:prstGeom prst="rect">
            <a:avLst/>
          </a:prstGeom>
        </p:spPr>
      </p:pic>
    </p:spTree>
    <p:extLst>
      <p:ext uri="{BB962C8B-B14F-4D97-AF65-F5344CB8AC3E}">
        <p14:creationId xmlns:p14="http://schemas.microsoft.com/office/powerpoint/2010/main" val="3059371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sz="2400"/>
              <a:t>Topic: Winter Wheat Seed Selection</a:t>
            </a:r>
            <a:endParaRPr lang="en-US" sz="2400" baseline="30000"/>
          </a:p>
        </p:txBody>
      </p:sp>
      <p:sp>
        <p:nvSpPr>
          <p:cNvPr id="3" name="Content Placeholder 2">
            <a:extLst>
              <a:ext uri="{FF2B5EF4-FFF2-40B4-BE49-F238E27FC236}">
                <a16:creationId xmlns:a16="http://schemas.microsoft.com/office/drawing/2014/main" id="{B3029E52-CA70-9146-92AC-D1DECFA34F48}"/>
              </a:ext>
            </a:extLst>
          </p:cNvPr>
          <p:cNvSpPr>
            <a:spLocks noGrp="1"/>
          </p:cNvSpPr>
          <p:nvPr>
            <p:ph idx="1"/>
          </p:nvPr>
        </p:nvSpPr>
        <p:spPr>
          <a:xfrm>
            <a:off x="612648" y="1178410"/>
            <a:ext cx="7965295" cy="5255007"/>
          </a:xfrm>
        </p:spPr>
        <p:txBody>
          <a:bodyPr lIns="91440" tIns="45720" rIns="91440" bIns="45720" anchor="t"/>
          <a:lstStyle/>
          <a:p>
            <a:pPr marL="0" indent="0">
              <a:buNone/>
            </a:pPr>
            <a:r>
              <a:rPr lang="en-US" sz="1100" b="1" dirty="0"/>
              <a:t>SUBJECT LINE</a:t>
            </a:r>
            <a:r>
              <a:rPr lang="en-US" sz="1100" dirty="0"/>
              <a:t>: Winter wheat seed geared to your environment </a:t>
            </a:r>
            <a:endParaRPr lang="en-US" sz="1100"/>
          </a:p>
          <a:p>
            <a:pPr marL="0" indent="0">
              <a:buNone/>
            </a:pPr>
            <a:endParaRPr lang="en-US" sz="1100" b="1"/>
          </a:p>
          <a:p>
            <a:pPr marL="0" indent="0">
              <a:buNone/>
            </a:pPr>
            <a:r>
              <a:rPr lang="en-US" sz="1100" b="1" dirty="0"/>
              <a:t>COPY: </a:t>
            </a:r>
            <a:endParaRPr lang="en-US" sz="1100" b="1" dirty="0">
              <a:cs typeface="Arial"/>
            </a:endParaRPr>
          </a:p>
          <a:p>
            <a:pPr marL="0" indent="0">
              <a:buNone/>
            </a:pPr>
            <a:r>
              <a:rPr lang="en-US" sz="1100" dirty="0"/>
              <a:t>Expanded choices in winter wheat are yours. </a:t>
            </a:r>
            <a:endParaRPr lang="en-US" sz="1100" dirty="0">
              <a:cs typeface="Arial"/>
            </a:endParaRPr>
          </a:p>
          <a:p>
            <a:pPr marL="0" indent="0">
              <a:buNone/>
            </a:pPr>
            <a:r>
              <a:rPr lang="en-US" sz="1100" dirty="0"/>
              <a:t>Response to nitrogen. Response to population. Response to fungicide. All are critical factors to consider when choosing winter wheat seed. Now you have an expanded portfolio of options from CROPLAN® seed, with offerings that include both soft red and hard red varieties. </a:t>
            </a:r>
            <a:endParaRPr lang="en-US" sz="1100" dirty="0">
              <a:cs typeface="Arial"/>
            </a:endParaRPr>
          </a:p>
          <a:p>
            <a:pPr marL="0" indent="0">
              <a:buNone/>
            </a:pPr>
            <a:endParaRPr lang="en-US" sz="1100"/>
          </a:p>
          <a:p>
            <a:pPr marL="0" indent="0">
              <a:buNone/>
            </a:pPr>
            <a:r>
              <a:rPr lang="en-US" sz="1100" dirty="0"/>
              <a:t>If you grow soft red winter wheat, you know success is all about yield potential. CROPLAN is a legacy brand in the industry for notable soft red winter wheat performance, and our portfolio includes consistent varieties you can count on. Bred for the more rugged conditions of the Central Plains wheat belt, our hard red winter wheat varieties offer top performance backed by solid data and 20 years of agronomic experience in the wheat marketplace. </a:t>
            </a:r>
            <a:endParaRPr lang="en-US" sz="1100" dirty="0">
              <a:cs typeface="Arial"/>
            </a:endParaRPr>
          </a:p>
          <a:p>
            <a:pPr marL="0" indent="0">
              <a:buNone/>
            </a:pPr>
            <a:endParaRPr lang="en-US" sz="1100" dirty="0">
              <a:ea typeface="+mn-lt"/>
              <a:cs typeface="+mn-lt"/>
            </a:endParaRPr>
          </a:p>
          <a:p>
            <a:pPr marL="0" indent="0">
              <a:buNone/>
            </a:pPr>
            <a:r>
              <a:rPr lang="en-US" sz="1100" dirty="0">
                <a:ea typeface="+mn-lt"/>
                <a:cs typeface="+mn-lt"/>
              </a:rPr>
              <a:t>Contact us to select the right winter wheat seed for your operation or to lock in your CROPLAN seed order. </a:t>
            </a:r>
            <a:endParaRPr lang="en-US" dirty="0">
              <a:ea typeface="+mn-lt"/>
              <a:cs typeface="+mn-lt"/>
            </a:endParaRPr>
          </a:p>
          <a:p>
            <a:pPr marL="0" indent="0">
              <a:buNone/>
            </a:pPr>
            <a:endParaRPr lang="en-US" sz="1100" dirty="0">
              <a:cs typeface="Arial"/>
            </a:endParaRPr>
          </a:p>
          <a:p>
            <a:pPr marL="0" indent="0">
              <a:buNone/>
            </a:pPr>
            <a:endParaRPr lang="en-US" sz="1100" b="1" dirty="0">
              <a:cs typeface="Arial"/>
            </a:endParaRPr>
          </a:p>
          <a:p>
            <a:pPr marL="0" indent="0">
              <a:buNone/>
            </a:pPr>
            <a:endParaRPr lang="en-US" sz="1100"/>
          </a:p>
          <a:p>
            <a:pPr marL="0" indent="0">
              <a:buNone/>
            </a:pPr>
            <a:endParaRPr lang="en-US" sz="1100"/>
          </a:p>
          <a:p>
            <a:pPr marL="0" indent="0">
              <a:buNone/>
            </a:pPr>
            <a:r>
              <a:rPr lang="en-US" sz="1100" dirty="0"/>
              <a:t>Important: Before use always read and follow label instructions. Crop performance is dependent on several factors many of which are beyond the control of </a:t>
            </a:r>
            <a:r>
              <a:rPr lang="en-US" sz="1100" dirty="0" err="1"/>
              <a:t>WinField</a:t>
            </a:r>
            <a:r>
              <a:rPr lang="en-US" sz="1100" dirty="0"/>
              <a:t> United, including without limitation, soil type, pest pressures, agronomic practices, and weather conditions. Growers are encouraged to consider data from multiple locations, over multiple years, and be mindful of how such agronomic conditions could impact results. </a:t>
            </a:r>
            <a:endParaRPr lang="en-US" sz="1100" dirty="0">
              <a:cs typeface="Arial"/>
            </a:endParaRPr>
          </a:p>
          <a:p>
            <a:pPr marL="0" indent="0">
              <a:buNone/>
            </a:pPr>
            <a:endParaRPr lang="en-US" sz="1100"/>
          </a:p>
          <a:p>
            <a:pPr marL="0" indent="0">
              <a:buNone/>
            </a:pPr>
            <a:r>
              <a:rPr lang="en-US" sz="1100" dirty="0"/>
              <a:t>© 2020 </a:t>
            </a:r>
            <a:r>
              <a:rPr lang="en-US" sz="1100" dirty="0" err="1"/>
              <a:t>WinField</a:t>
            </a:r>
            <a:r>
              <a:rPr lang="en-US" sz="1100" dirty="0"/>
              <a:t> United. CROPLAN® and </a:t>
            </a:r>
            <a:r>
              <a:rPr lang="en-US" sz="1100" dirty="0" err="1"/>
              <a:t>WinField</a:t>
            </a:r>
            <a:r>
              <a:rPr lang="en-US" sz="1100" dirty="0"/>
              <a:t>® are trademarks of </a:t>
            </a:r>
            <a:r>
              <a:rPr lang="en-US" sz="1100" dirty="0" err="1"/>
              <a:t>WinField</a:t>
            </a:r>
            <a:r>
              <a:rPr lang="en-US" sz="1100" dirty="0"/>
              <a:t> United. </a:t>
            </a:r>
            <a:endParaRPr lang="en-US" sz="1100" dirty="0">
              <a:cs typeface="Arial"/>
            </a:endParaRPr>
          </a:p>
        </p:txBody>
      </p:sp>
    </p:spTree>
    <p:extLst>
      <p:ext uri="{BB962C8B-B14F-4D97-AF65-F5344CB8AC3E}">
        <p14:creationId xmlns:p14="http://schemas.microsoft.com/office/powerpoint/2010/main" val="568554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sz="2400"/>
              <a:t>Topic: Additional Resources</a:t>
            </a:r>
            <a:endParaRPr lang="en-US" sz="2400" baseline="30000"/>
          </a:p>
        </p:txBody>
      </p:sp>
      <p:sp>
        <p:nvSpPr>
          <p:cNvPr id="3" name="Content Placeholder 2">
            <a:extLst>
              <a:ext uri="{FF2B5EF4-FFF2-40B4-BE49-F238E27FC236}">
                <a16:creationId xmlns:a16="http://schemas.microsoft.com/office/drawing/2014/main" id="{B3029E52-CA70-9146-92AC-D1DECFA34F48}"/>
              </a:ext>
            </a:extLst>
          </p:cNvPr>
          <p:cNvSpPr>
            <a:spLocks noGrp="1"/>
          </p:cNvSpPr>
          <p:nvPr>
            <p:ph idx="1"/>
          </p:nvPr>
        </p:nvSpPr>
        <p:spPr>
          <a:xfrm>
            <a:off x="612648" y="1178410"/>
            <a:ext cx="7965295" cy="5255007"/>
          </a:xfrm>
        </p:spPr>
        <p:txBody>
          <a:bodyPr/>
          <a:lstStyle/>
          <a:p>
            <a:r>
              <a:rPr lang="en-US" sz="1600"/>
              <a:t>CROPLAN® wheat product page: </a:t>
            </a:r>
            <a:r>
              <a:rPr lang="en-US" sz="1600">
                <a:hlinkClick r:id="rId2"/>
              </a:rPr>
              <a:t>https://www.winfieldunited.com/product/croplan-seed/crops/wheat/home</a:t>
            </a:r>
            <a:r>
              <a:rPr lang="en-US" sz="1600"/>
              <a:t>  </a:t>
            </a:r>
          </a:p>
          <a:p>
            <a:r>
              <a:rPr lang="en-US" sz="1600"/>
              <a:t>Article, “3 Ways to Enhance Winter Wheat Production”: </a:t>
            </a:r>
            <a:r>
              <a:rPr lang="en-US" sz="1600">
                <a:hlinkClick r:id="rId3"/>
              </a:rPr>
              <a:t>https://www.winfieldunited.com/news-and-insights/3-ways-to-enhance-winter-wheat-production</a:t>
            </a:r>
            <a:r>
              <a:rPr lang="en-US" sz="1600"/>
              <a:t>  </a:t>
            </a:r>
          </a:p>
          <a:p>
            <a:endParaRPr lang="en-US" sz="1600"/>
          </a:p>
          <a:p>
            <a:r>
              <a:rPr lang="en-US" sz="1600"/>
              <a:t>Social Channel: Facebook or Twitter</a:t>
            </a:r>
          </a:p>
          <a:p>
            <a:pPr lvl="1"/>
            <a:r>
              <a:rPr lang="en-US" sz="1600"/>
              <a:t>If you grow soft red winter wheat, you know success is all about yield potential. Hard red and soft red CROPLAN® winter wheat varieties offer top performance backed by solid data. Learn more: [bit.ly link]</a:t>
            </a:r>
          </a:p>
          <a:p>
            <a:pPr lvl="1"/>
            <a:r>
              <a:rPr lang="en-US" sz="1600"/>
              <a:t>-	Link to CROPLAN wheat product page: </a:t>
            </a:r>
            <a:r>
              <a:rPr lang="en-US" sz="1600">
                <a:hlinkClick r:id="rId2"/>
              </a:rPr>
              <a:t>https://www.winfieldunited.com/product/croplan-seed/crops/wheat/home</a:t>
            </a:r>
            <a:r>
              <a:rPr lang="en-US" sz="1600"/>
              <a:t> </a:t>
            </a:r>
          </a:p>
          <a:p>
            <a:endParaRPr lang="en-US" sz="1600"/>
          </a:p>
        </p:txBody>
      </p:sp>
    </p:spTree>
    <p:extLst>
      <p:ext uri="{BB962C8B-B14F-4D97-AF65-F5344CB8AC3E}">
        <p14:creationId xmlns:p14="http://schemas.microsoft.com/office/powerpoint/2010/main" val="88536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571-8A50-C34A-A43B-10150AAF12BB}"/>
              </a:ext>
            </a:extLst>
          </p:cNvPr>
          <p:cNvSpPr>
            <a:spLocks noGrp="1"/>
          </p:cNvSpPr>
          <p:nvPr>
            <p:ph type="title"/>
          </p:nvPr>
        </p:nvSpPr>
        <p:spPr/>
        <p:txBody>
          <a:bodyPr/>
          <a:lstStyle/>
          <a:p>
            <a:r>
              <a:rPr lang="en-US"/>
              <a:t>Email header</a:t>
            </a:r>
            <a:endParaRPr lang="en-US" baseline="30000"/>
          </a:p>
        </p:txBody>
      </p:sp>
      <p:pic>
        <p:nvPicPr>
          <p:cNvPr id="4" name="Picture 3" descr="A close up of a plant&#10;&#10;Description automatically generated">
            <a:extLst>
              <a:ext uri="{FF2B5EF4-FFF2-40B4-BE49-F238E27FC236}">
                <a16:creationId xmlns:a16="http://schemas.microsoft.com/office/drawing/2014/main" id="{7893D7ED-285C-442F-B6E8-389F774F42D5}"/>
              </a:ext>
            </a:extLst>
          </p:cNvPr>
          <p:cNvPicPr>
            <a:picLocks noChangeAspect="1"/>
          </p:cNvPicPr>
          <p:nvPr/>
        </p:nvPicPr>
        <p:blipFill>
          <a:blip r:embed="rId2"/>
          <a:stretch>
            <a:fillRect/>
          </a:stretch>
        </p:blipFill>
        <p:spPr>
          <a:xfrm>
            <a:off x="0" y="1357312"/>
            <a:ext cx="9144000" cy="4143375"/>
          </a:xfrm>
          <a:prstGeom prst="rect">
            <a:avLst/>
          </a:prstGeom>
        </p:spPr>
      </p:pic>
    </p:spTree>
    <p:extLst>
      <p:ext uri="{BB962C8B-B14F-4D97-AF65-F5344CB8AC3E}">
        <p14:creationId xmlns:p14="http://schemas.microsoft.com/office/powerpoint/2010/main" val="3784318799"/>
      </p:ext>
    </p:extLst>
  </p:cSld>
  <p:clrMapOvr>
    <a:masterClrMapping/>
  </p:clrMapOvr>
</p:sld>
</file>

<file path=ppt/theme/theme1.xml><?xml version="1.0" encoding="utf-8"?>
<a:theme xmlns:a="http://schemas.openxmlformats.org/drawingml/2006/main" name="Office Theme">
  <a:themeElements>
    <a:clrScheme name="Custom 3">
      <a:dk1>
        <a:srgbClr val="333333"/>
      </a:dk1>
      <a:lt1>
        <a:srgbClr val="58595B"/>
      </a:lt1>
      <a:dk2>
        <a:srgbClr val="39393A"/>
      </a:dk2>
      <a:lt2>
        <a:srgbClr val="FFFFFF"/>
      </a:lt2>
      <a:accent1>
        <a:srgbClr val="768347"/>
      </a:accent1>
      <a:accent2>
        <a:srgbClr val="ACB66A"/>
      </a:accent2>
      <a:accent3>
        <a:srgbClr val="9D512C"/>
      </a:accent3>
      <a:accent4>
        <a:srgbClr val="83979D"/>
      </a:accent4>
      <a:accent5>
        <a:srgbClr val="ADCCD8"/>
      </a:accent5>
      <a:accent6>
        <a:srgbClr val="C3AE81"/>
      </a:accent6>
      <a:hlink>
        <a:srgbClr val="67AABF"/>
      </a:hlink>
      <a:folHlink>
        <a:srgbClr val="B1B5AB"/>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algn="l">
          <a:defRPr sz="1000" dirty="0" smtClean="0">
            <a:solidFill>
              <a:srgbClr val="FFFFFF"/>
            </a:solidFill>
            <a:latin typeface="Corbel"/>
            <a:cs typeface="Corbel"/>
          </a:defRPr>
        </a:defPPr>
      </a:lstStyle>
    </a:txDef>
  </a:objectDefaults>
  <a:extraClrSchemeLst/>
  <a:extLst>
    <a:ext uri="{05A4C25C-085E-4340-85A3-A5531E510DB2}">
      <thm15:themeFamily xmlns:thm15="http://schemas.microsoft.com/office/thememl/2012/main" name="Presentation2" id="{F9CA0034-17DE-3F46-914D-1674F7C1F1A4}" vid="{B2983C28-5D9B-4C46-8EF7-A5EE864682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F83CB8E4E1B048A0C26F9F8C78AE7F" ma:contentTypeVersion="11" ma:contentTypeDescription="Create a new document." ma:contentTypeScope="" ma:versionID="9d971f4c54f3cd6aa4a7e9c3c2c49099">
  <xsd:schema xmlns:xsd="http://www.w3.org/2001/XMLSchema" xmlns:xs="http://www.w3.org/2001/XMLSchema" xmlns:p="http://schemas.microsoft.com/office/2006/metadata/properties" xmlns:ns2="c2247ec2-b0a0-4e74-8f99-32733fbe2a1f" xmlns:ns3="6da129d1-06eb-4654-9ddd-8aa58c5051c0" targetNamespace="http://schemas.microsoft.com/office/2006/metadata/properties" ma:root="true" ma:fieldsID="bc51cc6123b2c01075497c25d417d4bc" ns2:_="" ns3:_="">
    <xsd:import namespace="c2247ec2-b0a0-4e74-8f99-32733fbe2a1f"/>
    <xsd:import namespace="6da129d1-06eb-4654-9ddd-8aa58c5051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47ec2-b0a0-4e74-8f99-32733fbe2a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a129d1-06eb-4654-9ddd-8aa58c5051c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031D32-366A-457C-8539-CE64A211EAB9}"/>
</file>

<file path=customXml/itemProps2.xml><?xml version="1.0" encoding="utf-8"?>
<ds:datastoreItem xmlns:ds="http://schemas.openxmlformats.org/officeDocument/2006/customXml" ds:itemID="{72C888CF-D739-45A3-A880-52BC8F35ADA3}">
  <ds:schemaRefs>
    <ds:schemaRef ds:uri="b65ee971-17a2-42c8-ab2a-56a49f14f079"/>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3aa8ee80-7c57-4b76-a96d-275fd195888a"/>
    <ds:schemaRef ds:uri="http://www.w3.org/XML/1998/namespace"/>
  </ds:schemaRefs>
</ds:datastoreItem>
</file>

<file path=customXml/itemProps3.xml><?xml version="1.0" encoding="utf-8"?>
<ds:datastoreItem xmlns:ds="http://schemas.openxmlformats.org/officeDocument/2006/customXml" ds:itemID="{7E7DF654-EC84-4A06-B0D6-A34D1138C8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881</Words>
  <Application>Microsoft Office PowerPoint</Application>
  <PresentationFormat>On-screen Show (4:3)</PresentationFormat>
  <Paragraphs>52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Winter Wheat </vt:lpstr>
      <vt:lpstr>Topic: Value of Seed Treatments on Winter Wheat (Warden)</vt:lpstr>
      <vt:lpstr>Topic: Additional Resources</vt:lpstr>
      <vt:lpstr>Email header</vt:lpstr>
      <vt:lpstr>Topic: Winter Wheat Seed Selection</vt:lpstr>
      <vt:lpstr>Topic: Additional Resources</vt:lpstr>
      <vt:lpstr>Email header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MasterLock® Adjuvant</dc:title>
  <dc:creator>Weller, Erin</dc:creator>
  <cp:lastModifiedBy>Ruesch, Brenda</cp:lastModifiedBy>
  <cp:revision>20</cp:revision>
  <cp:lastPrinted>2019-05-08T16:42:27Z</cp:lastPrinted>
  <dcterms:created xsi:type="dcterms:W3CDTF">2019-05-01T17:34:39Z</dcterms:created>
  <dcterms:modified xsi:type="dcterms:W3CDTF">2020-08-13T22:27:49Z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0x010100C4F83CB8E4E1B048A0C26F9F8C78AE7F</vt:lpwstr>
  </property>
</Properties>
</file>